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sldIdLst>
    <p:sldId id="256" r:id="rId2"/>
    <p:sldId id="257" r:id="rId3"/>
    <p:sldId id="258" r:id="rId4"/>
    <p:sldId id="259" r:id="rId5"/>
    <p:sldId id="262" r:id="rId6"/>
    <p:sldId id="263" r:id="rId7"/>
    <p:sldId id="264" r:id="rId8"/>
    <p:sldId id="265" r:id="rId9"/>
    <p:sldId id="266" r:id="rId10"/>
    <p:sldId id="267" r:id="rId11"/>
    <p:sldId id="268" r:id="rId12"/>
    <p:sldId id="269" r:id="rId13"/>
    <p:sldId id="260" r:id="rId14"/>
    <p:sldId id="261" r:id="rId15"/>
    <p:sldId id="270" r:id="rId16"/>
  </p:sldIdLst>
  <p:sldSz cx="12192000" cy="6858000"/>
  <p:notesSz cx="6858000" cy="9144000"/>
  <p:defaultTextStyle>
    <a:defPPr>
      <a:defRPr lang="en-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3BF68EC-C9F8-B443-83A0-5CF35E7C5CAE}" v="107" dt="2023-10-06T09:20:15.18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471"/>
    <p:restoredTop sz="87040"/>
  </p:normalViewPr>
  <p:slideViewPr>
    <p:cSldViewPr snapToGrid="0" showGuides="1">
      <p:cViewPr varScale="1">
        <p:scale>
          <a:sx n="79" d="100"/>
          <a:sy n="79" d="100"/>
        </p:scale>
        <p:origin x="240" y="48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rancisco Javier Bonet García" userId="c67cd2f5-7354-47bd-a51e-00312a09adde" providerId="ADAL" clId="{83BF68EC-C9F8-B443-83A0-5CF35E7C5CAE}"/>
    <pc:docChg chg="custSel addSld modSld">
      <pc:chgData name="Francisco Javier Bonet García" userId="c67cd2f5-7354-47bd-a51e-00312a09adde" providerId="ADAL" clId="{83BF68EC-C9F8-B443-83A0-5CF35E7C5CAE}" dt="2023-10-06T09:20:15.180" v="11" actId="1076"/>
      <pc:docMkLst>
        <pc:docMk/>
      </pc:docMkLst>
      <pc:sldChg chg="addSp delSp modSp mod">
        <pc:chgData name="Francisco Javier Bonet García" userId="c67cd2f5-7354-47bd-a51e-00312a09adde" providerId="ADAL" clId="{83BF68EC-C9F8-B443-83A0-5CF35E7C5CAE}" dt="2023-10-06T09:20:15.180" v="11" actId="1076"/>
        <pc:sldMkLst>
          <pc:docMk/>
          <pc:sldMk cId="3136799377" sldId="261"/>
        </pc:sldMkLst>
        <pc:spChg chg="del">
          <ac:chgData name="Francisco Javier Bonet García" userId="c67cd2f5-7354-47bd-a51e-00312a09adde" providerId="ADAL" clId="{83BF68EC-C9F8-B443-83A0-5CF35E7C5CAE}" dt="2023-10-06T09:20:09.350" v="8" actId="478"/>
          <ac:spMkLst>
            <pc:docMk/>
            <pc:sldMk cId="3136799377" sldId="261"/>
            <ac:spMk id="3" creationId="{570C7E47-FEBA-1122-BB90-C218B909CA2F}"/>
          </ac:spMkLst>
        </pc:spChg>
        <pc:spChg chg="del">
          <ac:chgData name="Francisco Javier Bonet García" userId="c67cd2f5-7354-47bd-a51e-00312a09adde" providerId="ADAL" clId="{83BF68EC-C9F8-B443-83A0-5CF35E7C5CAE}" dt="2023-10-06T09:20:06.922" v="7" actId="478"/>
          <ac:spMkLst>
            <pc:docMk/>
            <pc:sldMk cId="3136799377" sldId="261"/>
            <ac:spMk id="11" creationId="{F1EDAFBE-1BE9-A8D8-18F5-20910643ECA9}"/>
          </ac:spMkLst>
        </pc:spChg>
        <pc:spChg chg="del">
          <ac:chgData name="Francisco Javier Bonet García" userId="c67cd2f5-7354-47bd-a51e-00312a09adde" providerId="ADAL" clId="{83BF68EC-C9F8-B443-83A0-5CF35E7C5CAE}" dt="2023-10-06T09:20:06.922" v="7" actId="478"/>
          <ac:spMkLst>
            <pc:docMk/>
            <pc:sldMk cId="3136799377" sldId="261"/>
            <ac:spMk id="12" creationId="{C7BA7A74-D5EF-99E5-624E-C5B0807AE8C5}"/>
          </ac:spMkLst>
        </pc:spChg>
        <pc:spChg chg="del">
          <ac:chgData name="Francisco Javier Bonet García" userId="c67cd2f5-7354-47bd-a51e-00312a09adde" providerId="ADAL" clId="{83BF68EC-C9F8-B443-83A0-5CF35E7C5CAE}" dt="2023-10-06T09:20:06.922" v="7" actId="478"/>
          <ac:spMkLst>
            <pc:docMk/>
            <pc:sldMk cId="3136799377" sldId="261"/>
            <ac:spMk id="13" creationId="{F6A7E6DF-591C-0862-CA07-6FF5E9612DB1}"/>
          </ac:spMkLst>
        </pc:spChg>
        <pc:spChg chg="del">
          <ac:chgData name="Francisco Javier Bonet García" userId="c67cd2f5-7354-47bd-a51e-00312a09adde" providerId="ADAL" clId="{83BF68EC-C9F8-B443-83A0-5CF35E7C5CAE}" dt="2023-10-06T09:20:06.922" v="7" actId="478"/>
          <ac:spMkLst>
            <pc:docMk/>
            <pc:sldMk cId="3136799377" sldId="261"/>
            <ac:spMk id="14" creationId="{8C295D6E-EF76-5B0F-79FB-15478B5FC55D}"/>
          </ac:spMkLst>
        </pc:spChg>
        <pc:spChg chg="del">
          <ac:chgData name="Francisco Javier Bonet García" userId="c67cd2f5-7354-47bd-a51e-00312a09adde" providerId="ADAL" clId="{83BF68EC-C9F8-B443-83A0-5CF35E7C5CAE}" dt="2023-10-06T09:20:06.922" v="7" actId="478"/>
          <ac:spMkLst>
            <pc:docMk/>
            <pc:sldMk cId="3136799377" sldId="261"/>
            <ac:spMk id="15" creationId="{70DA8441-4176-E094-2AD8-9B6ECAA7CC51}"/>
          </ac:spMkLst>
        </pc:spChg>
        <pc:spChg chg="del">
          <ac:chgData name="Francisco Javier Bonet García" userId="c67cd2f5-7354-47bd-a51e-00312a09adde" providerId="ADAL" clId="{83BF68EC-C9F8-B443-83A0-5CF35E7C5CAE}" dt="2023-10-06T09:20:06.922" v="7" actId="478"/>
          <ac:spMkLst>
            <pc:docMk/>
            <pc:sldMk cId="3136799377" sldId="261"/>
            <ac:spMk id="16" creationId="{E9BD0420-07A5-8162-5E00-E7A3DBDE057E}"/>
          </ac:spMkLst>
        </pc:spChg>
        <pc:picChg chg="add mod">
          <ac:chgData name="Francisco Javier Bonet García" userId="c67cd2f5-7354-47bd-a51e-00312a09adde" providerId="ADAL" clId="{83BF68EC-C9F8-B443-83A0-5CF35E7C5CAE}" dt="2023-10-06T09:20:15.180" v="11" actId="1076"/>
          <ac:picMkLst>
            <pc:docMk/>
            <pc:sldMk cId="3136799377" sldId="261"/>
            <ac:picMk id="4" creationId="{9B78AB1D-5A23-A734-956A-D961652C14E1}"/>
          </ac:picMkLst>
        </pc:picChg>
        <pc:picChg chg="del">
          <ac:chgData name="Francisco Javier Bonet García" userId="c67cd2f5-7354-47bd-a51e-00312a09adde" providerId="ADAL" clId="{83BF68EC-C9F8-B443-83A0-5CF35E7C5CAE}" dt="2023-10-06T09:20:06.922" v="7" actId="478"/>
          <ac:picMkLst>
            <pc:docMk/>
            <pc:sldMk cId="3136799377" sldId="261"/>
            <ac:picMk id="10" creationId="{B064DC60-2EFB-F8F6-30A0-5ABF374EBAF6}"/>
          </ac:picMkLst>
        </pc:picChg>
      </pc:sldChg>
      <pc:sldChg chg="addSp modSp mod">
        <pc:chgData name="Francisco Javier Bonet García" userId="c67cd2f5-7354-47bd-a51e-00312a09adde" providerId="ADAL" clId="{83BF68EC-C9F8-B443-83A0-5CF35E7C5CAE}" dt="2023-10-06T08:48:07.928" v="5" actId="1038"/>
        <pc:sldMkLst>
          <pc:docMk/>
          <pc:sldMk cId="2927723741" sldId="266"/>
        </pc:sldMkLst>
        <pc:picChg chg="add mod modCrop">
          <ac:chgData name="Francisco Javier Bonet García" userId="c67cd2f5-7354-47bd-a51e-00312a09adde" providerId="ADAL" clId="{83BF68EC-C9F8-B443-83A0-5CF35E7C5CAE}" dt="2023-10-06T08:48:07.928" v="5" actId="1038"/>
          <ac:picMkLst>
            <pc:docMk/>
            <pc:sldMk cId="2927723741" sldId="266"/>
            <ac:picMk id="4" creationId="{078A05A0-3442-6E2A-187D-0C63F4523B3B}"/>
          </ac:picMkLst>
        </pc:picChg>
      </pc:sldChg>
      <pc:sldChg chg="add">
        <pc:chgData name="Francisco Javier Bonet García" userId="c67cd2f5-7354-47bd-a51e-00312a09adde" providerId="ADAL" clId="{83BF68EC-C9F8-B443-83A0-5CF35E7C5CAE}" dt="2023-10-06T09:19:56.657" v="6" actId="2890"/>
        <pc:sldMkLst>
          <pc:docMk/>
          <pc:sldMk cId="2849951811" sldId="270"/>
        </pc:sldMkLst>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E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6ED5C77-FFB5-1646-A59C-EB81A01B697E}" type="datetimeFigureOut">
              <a:rPr lang="en-ES" smtClean="0"/>
              <a:t>06/10/2023</a:t>
            </a:fld>
            <a:endParaRPr lang="en-E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E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E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E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D7CCE0F-9959-7F42-AF48-4581D1F88C3F}" type="slidenum">
              <a:rPr lang="en-ES" smtClean="0"/>
              <a:t>‹#›</a:t>
            </a:fld>
            <a:endParaRPr lang="en-ES"/>
          </a:p>
        </p:txBody>
      </p:sp>
    </p:spTree>
    <p:extLst>
      <p:ext uri="{BB962C8B-B14F-4D97-AF65-F5344CB8AC3E}">
        <p14:creationId xmlns:p14="http://schemas.microsoft.com/office/powerpoint/2010/main" val="12917242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ES" dirty="0"/>
              <a:t>El hecho de que sea sostenible nos hace pensar que lo que tenemos en la actualidad no es un socioecosistema. El concepto es teórico. Igual que el concepto de ecosistema. La diferencia es que, para nosotros, ese socioecosistema es una meta que alcanzar.</a:t>
            </a:r>
          </a:p>
          <a:p>
            <a:endParaRPr lang="en-ES" dirty="0"/>
          </a:p>
          <a:p>
            <a:r>
              <a:rPr lang="en-GB" dirty="0"/>
              <a:t>El </a:t>
            </a:r>
            <a:r>
              <a:rPr lang="en-GB" dirty="0" err="1"/>
              <a:t>hecho</a:t>
            </a:r>
            <a:r>
              <a:rPr lang="en-GB" dirty="0"/>
              <a:t> de que </a:t>
            </a:r>
            <a:r>
              <a:rPr lang="en-GB" dirty="0" err="1"/>
              <a:t>ahora</a:t>
            </a:r>
            <a:r>
              <a:rPr lang="en-GB" dirty="0"/>
              <a:t> no </a:t>
            </a:r>
            <a:r>
              <a:rPr lang="en-GB" dirty="0" err="1"/>
              <a:t>podamos</a:t>
            </a:r>
            <a:r>
              <a:rPr lang="en-GB" dirty="0"/>
              <a:t> </a:t>
            </a:r>
            <a:r>
              <a:rPr lang="en-GB" dirty="0" err="1"/>
              <a:t>ver</a:t>
            </a:r>
            <a:r>
              <a:rPr lang="en-GB" dirty="0"/>
              <a:t> </a:t>
            </a:r>
            <a:r>
              <a:rPr lang="en-GB" dirty="0" err="1"/>
              <a:t>socioecosistemas</a:t>
            </a:r>
            <a:r>
              <a:rPr lang="en-GB" dirty="0"/>
              <a:t> no </a:t>
            </a:r>
            <a:r>
              <a:rPr lang="en-GB" dirty="0" err="1"/>
              <a:t>quiere</a:t>
            </a:r>
            <a:r>
              <a:rPr lang="en-GB" dirty="0"/>
              <a:t> </a:t>
            </a:r>
            <a:r>
              <a:rPr lang="en-GB" dirty="0" err="1"/>
              <a:t>decir</a:t>
            </a:r>
            <a:r>
              <a:rPr lang="en-GB" dirty="0"/>
              <a:t> que no </a:t>
            </a:r>
            <a:r>
              <a:rPr lang="en-GB" dirty="0" err="1"/>
              <a:t>los</a:t>
            </a:r>
            <a:r>
              <a:rPr lang="en-GB" dirty="0"/>
              <a:t> </a:t>
            </a:r>
            <a:r>
              <a:rPr lang="en-GB" dirty="0" err="1"/>
              <a:t>hubiera</a:t>
            </a:r>
            <a:r>
              <a:rPr lang="en-GB" dirty="0"/>
              <a:t> </a:t>
            </a:r>
            <a:r>
              <a:rPr lang="en-GB" dirty="0" err="1"/>
              <a:t>en</a:t>
            </a:r>
            <a:r>
              <a:rPr lang="en-GB" dirty="0"/>
              <a:t> </a:t>
            </a:r>
            <a:r>
              <a:rPr lang="en-GB" dirty="0" err="1"/>
              <a:t>el</a:t>
            </a:r>
            <a:r>
              <a:rPr lang="en-GB" dirty="0"/>
              <a:t> </a:t>
            </a:r>
            <a:r>
              <a:rPr lang="en-GB" dirty="0" err="1"/>
              <a:t>pasado</a:t>
            </a:r>
            <a:r>
              <a:rPr lang="en-GB" dirty="0"/>
              <a:t>…</a:t>
            </a:r>
            <a:endParaRPr lang="en-ES" dirty="0"/>
          </a:p>
        </p:txBody>
      </p:sp>
      <p:sp>
        <p:nvSpPr>
          <p:cNvPr id="4" name="Slide Number Placeholder 3"/>
          <p:cNvSpPr>
            <a:spLocks noGrp="1"/>
          </p:cNvSpPr>
          <p:nvPr>
            <p:ph type="sldNum" sz="quarter" idx="5"/>
          </p:nvPr>
        </p:nvSpPr>
        <p:spPr/>
        <p:txBody>
          <a:bodyPr/>
          <a:lstStyle/>
          <a:p>
            <a:fld id="{DD7CCE0F-9959-7F42-AF48-4581D1F88C3F}" type="slidenum">
              <a:rPr lang="en-ES" smtClean="0"/>
              <a:t>2</a:t>
            </a:fld>
            <a:endParaRPr lang="en-ES"/>
          </a:p>
        </p:txBody>
      </p:sp>
    </p:spTree>
    <p:extLst>
      <p:ext uri="{BB962C8B-B14F-4D97-AF65-F5344CB8AC3E}">
        <p14:creationId xmlns:p14="http://schemas.microsoft.com/office/powerpoint/2010/main" val="59787030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ES" dirty="0"/>
          </a:p>
        </p:txBody>
      </p:sp>
      <p:sp>
        <p:nvSpPr>
          <p:cNvPr id="4" name="Slide Number Placeholder 3"/>
          <p:cNvSpPr>
            <a:spLocks noGrp="1"/>
          </p:cNvSpPr>
          <p:nvPr>
            <p:ph type="sldNum" sz="quarter" idx="5"/>
          </p:nvPr>
        </p:nvSpPr>
        <p:spPr/>
        <p:txBody>
          <a:bodyPr/>
          <a:lstStyle/>
          <a:p>
            <a:fld id="{DD7CCE0F-9959-7F42-AF48-4581D1F88C3F}" type="slidenum">
              <a:rPr lang="en-ES" smtClean="0"/>
              <a:t>11</a:t>
            </a:fld>
            <a:endParaRPr lang="en-ES"/>
          </a:p>
        </p:txBody>
      </p:sp>
    </p:spTree>
    <p:extLst>
      <p:ext uri="{BB962C8B-B14F-4D97-AF65-F5344CB8AC3E}">
        <p14:creationId xmlns:p14="http://schemas.microsoft.com/office/powerpoint/2010/main" val="20563306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ES" dirty="0"/>
          </a:p>
        </p:txBody>
      </p:sp>
      <p:sp>
        <p:nvSpPr>
          <p:cNvPr id="4" name="Slide Number Placeholder 3"/>
          <p:cNvSpPr>
            <a:spLocks noGrp="1"/>
          </p:cNvSpPr>
          <p:nvPr>
            <p:ph type="sldNum" sz="quarter" idx="5"/>
          </p:nvPr>
        </p:nvSpPr>
        <p:spPr/>
        <p:txBody>
          <a:bodyPr/>
          <a:lstStyle/>
          <a:p>
            <a:fld id="{DD7CCE0F-9959-7F42-AF48-4581D1F88C3F}" type="slidenum">
              <a:rPr lang="en-ES" smtClean="0"/>
              <a:t>12</a:t>
            </a:fld>
            <a:endParaRPr lang="en-ES"/>
          </a:p>
        </p:txBody>
      </p:sp>
    </p:spTree>
    <p:extLst>
      <p:ext uri="{BB962C8B-B14F-4D97-AF65-F5344CB8AC3E}">
        <p14:creationId xmlns:p14="http://schemas.microsoft.com/office/powerpoint/2010/main" val="22754004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ES" dirty="0"/>
          </a:p>
        </p:txBody>
      </p:sp>
      <p:sp>
        <p:nvSpPr>
          <p:cNvPr id="4" name="Slide Number Placeholder 3"/>
          <p:cNvSpPr>
            <a:spLocks noGrp="1"/>
          </p:cNvSpPr>
          <p:nvPr>
            <p:ph type="sldNum" sz="quarter" idx="5"/>
          </p:nvPr>
        </p:nvSpPr>
        <p:spPr/>
        <p:txBody>
          <a:bodyPr/>
          <a:lstStyle/>
          <a:p>
            <a:fld id="{DD7CCE0F-9959-7F42-AF48-4581D1F88C3F}" type="slidenum">
              <a:rPr lang="en-ES" smtClean="0"/>
              <a:t>13</a:t>
            </a:fld>
            <a:endParaRPr lang="en-ES"/>
          </a:p>
        </p:txBody>
      </p:sp>
    </p:spTree>
    <p:extLst>
      <p:ext uri="{BB962C8B-B14F-4D97-AF65-F5344CB8AC3E}">
        <p14:creationId xmlns:p14="http://schemas.microsoft.com/office/powerpoint/2010/main" val="214475992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ES" dirty="0"/>
          </a:p>
        </p:txBody>
      </p:sp>
      <p:sp>
        <p:nvSpPr>
          <p:cNvPr id="4" name="Slide Number Placeholder 3"/>
          <p:cNvSpPr>
            <a:spLocks noGrp="1"/>
          </p:cNvSpPr>
          <p:nvPr>
            <p:ph type="sldNum" sz="quarter" idx="5"/>
          </p:nvPr>
        </p:nvSpPr>
        <p:spPr/>
        <p:txBody>
          <a:bodyPr/>
          <a:lstStyle/>
          <a:p>
            <a:fld id="{DD7CCE0F-9959-7F42-AF48-4581D1F88C3F}" type="slidenum">
              <a:rPr lang="en-ES" smtClean="0"/>
              <a:t>14</a:t>
            </a:fld>
            <a:endParaRPr lang="en-ES"/>
          </a:p>
        </p:txBody>
      </p:sp>
    </p:spTree>
    <p:extLst>
      <p:ext uri="{BB962C8B-B14F-4D97-AF65-F5344CB8AC3E}">
        <p14:creationId xmlns:p14="http://schemas.microsoft.com/office/powerpoint/2010/main" val="11840838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ES" dirty="0"/>
          </a:p>
        </p:txBody>
      </p:sp>
      <p:sp>
        <p:nvSpPr>
          <p:cNvPr id="4" name="Slide Number Placeholder 3"/>
          <p:cNvSpPr>
            <a:spLocks noGrp="1"/>
          </p:cNvSpPr>
          <p:nvPr>
            <p:ph type="sldNum" sz="quarter" idx="5"/>
          </p:nvPr>
        </p:nvSpPr>
        <p:spPr/>
        <p:txBody>
          <a:bodyPr/>
          <a:lstStyle/>
          <a:p>
            <a:fld id="{DD7CCE0F-9959-7F42-AF48-4581D1F88C3F}" type="slidenum">
              <a:rPr lang="en-ES" smtClean="0"/>
              <a:t>15</a:t>
            </a:fld>
            <a:endParaRPr lang="en-ES"/>
          </a:p>
        </p:txBody>
      </p:sp>
    </p:spTree>
    <p:extLst>
      <p:ext uri="{BB962C8B-B14F-4D97-AF65-F5344CB8AC3E}">
        <p14:creationId xmlns:p14="http://schemas.microsoft.com/office/powerpoint/2010/main" val="16453419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ES" dirty="0"/>
          </a:p>
        </p:txBody>
      </p:sp>
      <p:sp>
        <p:nvSpPr>
          <p:cNvPr id="4" name="Slide Number Placeholder 3"/>
          <p:cNvSpPr>
            <a:spLocks noGrp="1"/>
          </p:cNvSpPr>
          <p:nvPr>
            <p:ph type="sldNum" sz="quarter" idx="5"/>
          </p:nvPr>
        </p:nvSpPr>
        <p:spPr/>
        <p:txBody>
          <a:bodyPr/>
          <a:lstStyle/>
          <a:p>
            <a:fld id="{DD7CCE0F-9959-7F42-AF48-4581D1F88C3F}" type="slidenum">
              <a:rPr lang="en-ES" smtClean="0"/>
              <a:t>3</a:t>
            </a:fld>
            <a:endParaRPr lang="en-ES"/>
          </a:p>
        </p:txBody>
      </p:sp>
    </p:spTree>
    <p:extLst>
      <p:ext uri="{BB962C8B-B14F-4D97-AF65-F5344CB8AC3E}">
        <p14:creationId xmlns:p14="http://schemas.microsoft.com/office/powerpoint/2010/main" val="32998269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ES" dirty="0"/>
          </a:p>
        </p:txBody>
      </p:sp>
      <p:sp>
        <p:nvSpPr>
          <p:cNvPr id="4" name="Slide Number Placeholder 3"/>
          <p:cNvSpPr>
            <a:spLocks noGrp="1"/>
          </p:cNvSpPr>
          <p:nvPr>
            <p:ph type="sldNum" sz="quarter" idx="5"/>
          </p:nvPr>
        </p:nvSpPr>
        <p:spPr/>
        <p:txBody>
          <a:bodyPr/>
          <a:lstStyle/>
          <a:p>
            <a:fld id="{DD7CCE0F-9959-7F42-AF48-4581D1F88C3F}" type="slidenum">
              <a:rPr lang="en-ES" smtClean="0"/>
              <a:t>4</a:t>
            </a:fld>
            <a:endParaRPr lang="en-ES"/>
          </a:p>
        </p:txBody>
      </p:sp>
    </p:spTree>
    <p:extLst>
      <p:ext uri="{BB962C8B-B14F-4D97-AF65-F5344CB8AC3E}">
        <p14:creationId xmlns:p14="http://schemas.microsoft.com/office/powerpoint/2010/main" val="31249044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ES" dirty="0"/>
          </a:p>
        </p:txBody>
      </p:sp>
      <p:sp>
        <p:nvSpPr>
          <p:cNvPr id="4" name="Slide Number Placeholder 3"/>
          <p:cNvSpPr>
            <a:spLocks noGrp="1"/>
          </p:cNvSpPr>
          <p:nvPr>
            <p:ph type="sldNum" sz="quarter" idx="5"/>
          </p:nvPr>
        </p:nvSpPr>
        <p:spPr/>
        <p:txBody>
          <a:bodyPr/>
          <a:lstStyle/>
          <a:p>
            <a:fld id="{DD7CCE0F-9959-7F42-AF48-4581D1F88C3F}" type="slidenum">
              <a:rPr lang="en-ES" smtClean="0"/>
              <a:t>5</a:t>
            </a:fld>
            <a:endParaRPr lang="en-ES"/>
          </a:p>
        </p:txBody>
      </p:sp>
    </p:spTree>
    <p:extLst>
      <p:ext uri="{BB962C8B-B14F-4D97-AF65-F5344CB8AC3E}">
        <p14:creationId xmlns:p14="http://schemas.microsoft.com/office/powerpoint/2010/main" val="16483427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ES" dirty="0"/>
          </a:p>
        </p:txBody>
      </p:sp>
      <p:sp>
        <p:nvSpPr>
          <p:cNvPr id="4" name="Slide Number Placeholder 3"/>
          <p:cNvSpPr>
            <a:spLocks noGrp="1"/>
          </p:cNvSpPr>
          <p:nvPr>
            <p:ph type="sldNum" sz="quarter" idx="5"/>
          </p:nvPr>
        </p:nvSpPr>
        <p:spPr/>
        <p:txBody>
          <a:bodyPr/>
          <a:lstStyle/>
          <a:p>
            <a:fld id="{DD7CCE0F-9959-7F42-AF48-4581D1F88C3F}" type="slidenum">
              <a:rPr lang="en-ES" smtClean="0"/>
              <a:t>6</a:t>
            </a:fld>
            <a:endParaRPr lang="en-ES"/>
          </a:p>
        </p:txBody>
      </p:sp>
    </p:spTree>
    <p:extLst>
      <p:ext uri="{BB962C8B-B14F-4D97-AF65-F5344CB8AC3E}">
        <p14:creationId xmlns:p14="http://schemas.microsoft.com/office/powerpoint/2010/main" val="15755372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ES" dirty="0"/>
          </a:p>
        </p:txBody>
      </p:sp>
      <p:sp>
        <p:nvSpPr>
          <p:cNvPr id="4" name="Slide Number Placeholder 3"/>
          <p:cNvSpPr>
            <a:spLocks noGrp="1"/>
          </p:cNvSpPr>
          <p:nvPr>
            <p:ph type="sldNum" sz="quarter" idx="5"/>
          </p:nvPr>
        </p:nvSpPr>
        <p:spPr/>
        <p:txBody>
          <a:bodyPr/>
          <a:lstStyle/>
          <a:p>
            <a:fld id="{DD7CCE0F-9959-7F42-AF48-4581D1F88C3F}" type="slidenum">
              <a:rPr lang="en-ES" smtClean="0"/>
              <a:t>7</a:t>
            </a:fld>
            <a:endParaRPr lang="en-ES"/>
          </a:p>
        </p:txBody>
      </p:sp>
    </p:spTree>
    <p:extLst>
      <p:ext uri="{BB962C8B-B14F-4D97-AF65-F5344CB8AC3E}">
        <p14:creationId xmlns:p14="http://schemas.microsoft.com/office/powerpoint/2010/main" val="30126498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ES" dirty="0"/>
          </a:p>
        </p:txBody>
      </p:sp>
      <p:sp>
        <p:nvSpPr>
          <p:cNvPr id="4" name="Slide Number Placeholder 3"/>
          <p:cNvSpPr>
            <a:spLocks noGrp="1"/>
          </p:cNvSpPr>
          <p:nvPr>
            <p:ph type="sldNum" sz="quarter" idx="5"/>
          </p:nvPr>
        </p:nvSpPr>
        <p:spPr/>
        <p:txBody>
          <a:bodyPr/>
          <a:lstStyle/>
          <a:p>
            <a:fld id="{DD7CCE0F-9959-7F42-AF48-4581D1F88C3F}" type="slidenum">
              <a:rPr lang="en-ES" smtClean="0"/>
              <a:t>8</a:t>
            </a:fld>
            <a:endParaRPr lang="en-ES"/>
          </a:p>
        </p:txBody>
      </p:sp>
    </p:spTree>
    <p:extLst>
      <p:ext uri="{BB962C8B-B14F-4D97-AF65-F5344CB8AC3E}">
        <p14:creationId xmlns:p14="http://schemas.microsoft.com/office/powerpoint/2010/main" val="27724165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ES" dirty="0"/>
          </a:p>
        </p:txBody>
      </p:sp>
      <p:sp>
        <p:nvSpPr>
          <p:cNvPr id="4" name="Slide Number Placeholder 3"/>
          <p:cNvSpPr>
            <a:spLocks noGrp="1"/>
          </p:cNvSpPr>
          <p:nvPr>
            <p:ph type="sldNum" sz="quarter" idx="5"/>
          </p:nvPr>
        </p:nvSpPr>
        <p:spPr/>
        <p:txBody>
          <a:bodyPr/>
          <a:lstStyle/>
          <a:p>
            <a:fld id="{DD7CCE0F-9959-7F42-AF48-4581D1F88C3F}" type="slidenum">
              <a:rPr lang="en-ES" smtClean="0"/>
              <a:t>9</a:t>
            </a:fld>
            <a:endParaRPr lang="en-ES"/>
          </a:p>
        </p:txBody>
      </p:sp>
    </p:spTree>
    <p:extLst>
      <p:ext uri="{BB962C8B-B14F-4D97-AF65-F5344CB8AC3E}">
        <p14:creationId xmlns:p14="http://schemas.microsoft.com/office/powerpoint/2010/main" val="15053422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ES" dirty="0"/>
          </a:p>
        </p:txBody>
      </p:sp>
      <p:sp>
        <p:nvSpPr>
          <p:cNvPr id="4" name="Slide Number Placeholder 3"/>
          <p:cNvSpPr>
            <a:spLocks noGrp="1"/>
          </p:cNvSpPr>
          <p:nvPr>
            <p:ph type="sldNum" sz="quarter" idx="5"/>
          </p:nvPr>
        </p:nvSpPr>
        <p:spPr/>
        <p:txBody>
          <a:bodyPr/>
          <a:lstStyle/>
          <a:p>
            <a:fld id="{DD7CCE0F-9959-7F42-AF48-4581D1F88C3F}" type="slidenum">
              <a:rPr lang="en-ES" smtClean="0"/>
              <a:t>10</a:t>
            </a:fld>
            <a:endParaRPr lang="en-ES"/>
          </a:p>
        </p:txBody>
      </p:sp>
    </p:spTree>
    <p:extLst>
      <p:ext uri="{BB962C8B-B14F-4D97-AF65-F5344CB8AC3E}">
        <p14:creationId xmlns:p14="http://schemas.microsoft.com/office/powerpoint/2010/main" val="7829334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A8603C-F843-47A0-7AD8-85C501D92971}"/>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ES"/>
          </a:p>
        </p:txBody>
      </p:sp>
      <p:sp>
        <p:nvSpPr>
          <p:cNvPr id="3" name="Subtitle 2">
            <a:extLst>
              <a:ext uri="{FF2B5EF4-FFF2-40B4-BE49-F238E27FC236}">
                <a16:creationId xmlns:a16="http://schemas.microsoft.com/office/drawing/2014/main" id="{83F9DBFB-BD76-C1CE-5331-8A754A3DD12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ES"/>
          </a:p>
        </p:txBody>
      </p:sp>
      <p:sp>
        <p:nvSpPr>
          <p:cNvPr id="4" name="Date Placeholder 3">
            <a:extLst>
              <a:ext uri="{FF2B5EF4-FFF2-40B4-BE49-F238E27FC236}">
                <a16:creationId xmlns:a16="http://schemas.microsoft.com/office/drawing/2014/main" id="{04855FFF-856F-D2C5-A110-C4E4FBD6E1D3}"/>
              </a:ext>
            </a:extLst>
          </p:cNvPr>
          <p:cNvSpPr>
            <a:spLocks noGrp="1"/>
          </p:cNvSpPr>
          <p:nvPr>
            <p:ph type="dt" sz="half" idx="10"/>
          </p:nvPr>
        </p:nvSpPr>
        <p:spPr/>
        <p:txBody>
          <a:bodyPr/>
          <a:lstStyle/>
          <a:p>
            <a:fld id="{8F943643-3E8A-D549-95F5-90D232207F52}" type="datetimeFigureOut">
              <a:rPr lang="en-ES" smtClean="0"/>
              <a:t>06/10/2023</a:t>
            </a:fld>
            <a:endParaRPr lang="en-ES"/>
          </a:p>
        </p:txBody>
      </p:sp>
      <p:sp>
        <p:nvSpPr>
          <p:cNvPr id="5" name="Footer Placeholder 4">
            <a:extLst>
              <a:ext uri="{FF2B5EF4-FFF2-40B4-BE49-F238E27FC236}">
                <a16:creationId xmlns:a16="http://schemas.microsoft.com/office/drawing/2014/main" id="{2CB4D924-7828-8120-8854-4C7F42E09B41}"/>
              </a:ext>
            </a:extLst>
          </p:cNvPr>
          <p:cNvSpPr>
            <a:spLocks noGrp="1"/>
          </p:cNvSpPr>
          <p:nvPr>
            <p:ph type="ftr" sz="quarter" idx="11"/>
          </p:nvPr>
        </p:nvSpPr>
        <p:spPr/>
        <p:txBody>
          <a:bodyPr/>
          <a:lstStyle/>
          <a:p>
            <a:endParaRPr lang="en-ES"/>
          </a:p>
        </p:txBody>
      </p:sp>
      <p:sp>
        <p:nvSpPr>
          <p:cNvPr id="6" name="Slide Number Placeholder 5">
            <a:extLst>
              <a:ext uri="{FF2B5EF4-FFF2-40B4-BE49-F238E27FC236}">
                <a16:creationId xmlns:a16="http://schemas.microsoft.com/office/drawing/2014/main" id="{FD602FF1-695D-9FE3-36D9-045DF7D3E2E6}"/>
              </a:ext>
            </a:extLst>
          </p:cNvPr>
          <p:cNvSpPr>
            <a:spLocks noGrp="1"/>
          </p:cNvSpPr>
          <p:nvPr>
            <p:ph type="sldNum" sz="quarter" idx="12"/>
          </p:nvPr>
        </p:nvSpPr>
        <p:spPr/>
        <p:txBody>
          <a:bodyPr/>
          <a:lstStyle/>
          <a:p>
            <a:fld id="{9A0032C0-2A37-E243-BBC8-6E54230001AF}" type="slidenum">
              <a:rPr lang="en-ES" smtClean="0"/>
              <a:t>‹#›</a:t>
            </a:fld>
            <a:endParaRPr lang="en-ES"/>
          </a:p>
        </p:txBody>
      </p:sp>
    </p:spTree>
    <p:extLst>
      <p:ext uri="{BB962C8B-B14F-4D97-AF65-F5344CB8AC3E}">
        <p14:creationId xmlns:p14="http://schemas.microsoft.com/office/powerpoint/2010/main" val="34929255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56B889-D9F0-1847-ECC5-9AA4D73DC40B}"/>
              </a:ext>
            </a:extLst>
          </p:cNvPr>
          <p:cNvSpPr>
            <a:spLocks noGrp="1"/>
          </p:cNvSpPr>
          <p:nvPr>
            <p:ph type="title"/>
          </p:nvPr>
        </p:nvSpPr>
        <p:spPr/>
        <p:txBody>
          <a:bodyPr/>
          <a:lstStyle/>
          <a:p>
            <a:r>
              <a:rPr lang="en-GB"/>
              <a:t>Click to edit Master title style</a:t>
            </a:r>
            <a:endParaRPr lang="en-ES"/>
          </a:p>
        </p:txBody>
      </p:sp>
      <p:sp>
        <p:nvSpPr>
          <p:cNvPr id="3" name="Vertical Text Placeholder 2">
            <a:extLst>
              <a:ext uri="{FF2B5EF4-FFF2-40B4-BE49-F238E27FC236}">
                <a16:creationId xmlns:a16="http://schemas.microsoft.com/office/drawing/2014/main" id="{3C29674B-492A-2891-F9A2-449199A8484D}"/>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ES"/>
          </a:p>
        </p:txBody>
      </p:sp>
      <p:sp>
        <p:nvSpPr>
          <p:cNvPr id="4" name="Date Placeholder 3">
            <a:extLst>
              <a:ext uri="{FF2B5EF4-FFF2-40B4-BE49-F238E27FC236}">
                <a16:creationId xmlns:a16="http://schemas.microsoft.com/office/drawing/2014/main" id="{905099F0-ED8A-1491-D73C-934B1B40717D}"/>
              </a:ext>
            </a:extLst>
          </p:cNvPr>
          <p:cNvSpPr>
            <a:spLocks noGrp="1"/>
          </p:cNvSpPr>
          <p:nvPr>
            <p:ph type="dt" sz="half" idx="10"/>
          </p:nvPr>
        </p:nvSpPr>
        <p:spPr/>
        <p:txBody>
          <a:bodyPr/>
          <a:lstStyle/>
          <a:p>
            <a:fld id="{8F943643-3E8A-D549-95F5-90D232207F52}" type="datetimeFigureOut">
              <a:rPr lang="en-ES" smtClean="0"/>
              <a:t>06/10/2023</a:t>
            </a:fld>
            <a:endParaRPr lang="en-ES"/>
          </a:p>
        </p:txBody>
      </p:sp>
      <p:sp>
        <p:nvSpPr>
          <p:cNvPr id="5" name="Footer Placeholder 4">
            <a:extLst>
              <a:ext uri="{FF2B5EF4-FFF2-40B4-BE49-F238E27FC236}">
                <a16:creationId xmlns:a16="http://schemas.microsoft.com/office/drawing/2014/main" id="{3609FA2D-3531-5DA2-DEB8-1CBCDD5C4E07}"/>
              </a:ext>
            </a:extLst>
          </p:cNvPr>
          <p:cNvSpPr>
            <a:spLocks noGrp="1"/>
          </p:cNvSpPr>
          <p:nvPr>
            <p:ph type="ftr" sz="quarter" idx="11"/>
          </p:nvPr>
        </p:nvSpPr>
        <p:spPr/>
        <p:txBody>
          <a:bodyPr/>
          <a:lstStyle/>
          <a:p>
            <a:endParaRPr lang="en-ES"/>
          </a:p>
        </p:txBody>
      </p:sp>
      <p:sp>
        <p:nvSpPr>
          <p:cNvPr id="6" name="Slide Number Placeholder 5">
            <a:extLst>
              <a:ext uri="{FF2B5EF4-FFF2-40B4-BE49-F238E27FC236}">
                <a16:creationId xmlns:a16="http://schemas.microsoft.com/office/drawing/2014/main" id="{CD8C8F60-A5ED-A748-809C-418405BC9555}"/>
              </a:ext>
            </a:extLst>
          </p:cNvPr>
          <p:cNvSpPr>
            <a:spLocks noGrp="1"/>
          </p:cNvSpPr>
          <p:nvPr>
            <p:ph type="sldNum" sz="quarter" idx="12"/>
          </p:nvPr>
        </p:nvSpPr>
        <p:spPr/>
        <p:txBody>
          <a:bodyPr/>
          <a:lstStyle/>
          <a:p>
            <a:fld id="{9A0032C0-2A37-E243-BBC8-6E54230001AF}" type="slidenum">
              <a:rPr lang="en-ES" smtClean="0"/>
              <a:t>‹#›</a:t>
            </a:fld>
            <a:endParaRPr lang="en-ES"/>
          </a:p>
        </p:txBody>
      </p:sp>
    </p:spTree>
    <p:extLst>
      <p:ext uri="{BB962C8B-B14F-4D97-AF65-F5344CB8AC3E}">
        <p14:creationId xmlns:p14="http://schemas.microsoft.com/office/powerpoint/2010/main" val="26189570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2C2D45B-A9EA-D5AC-BE90-6E3DECC08E90}"/>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ES"/>
          </a:p>
        </p:txBody>
      </p:sp>
      <p:sp>
        <p:nvSpPr>
          <p:cNvPr id="3" name="Vertical Text Placeholder 2">
            <a:extLst>
              <a:ext uri="{FF2B5EF4-FFF2-40B4-BE49-F238E27FC236}">
                <a16:creationId xmlns:a16="http://schemas.microsoft.com/office/drawing/2014/main" id="{0BCCB1D4-887B-6ED0-14D5-C04C35FEB49F}"/>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ES"/>
          </a:p>
        </p:txBody>
      </p:sp>
      <p:sp>
        <p:nvSpPr>
          <p:cNvPr id="4" name="Date Placeholder 3">
            <a:extLst>
              <a:ext uri="{FF2B5EF4-FFF2-40B4-BE49-F238E27FC236}">
                <a16:creationId xmlns:a16="http://schemas.microsoft.com/office/drawing/2014/main" id="{D381D6CC-AFDD-1DAD-883B-07AA18A5D453}"/>
              </a:ext>
            </a:extLst>
          </p:cNvPr>
          <p:cNvSpPr>
            <a:spLocks noGrp="1"/>
          </p:cNvSpPr>
          <p:nvPr>
            <p:ph type="dt" sz="half" idx="10"/>
          </p:nvPr>
        </p:nvSpPr>
        <p:spPr/>
        <p:txBody>
          <a:bodyPr/>
          <a:lstStyle/>
          <a:p>
            <a:fld id="{8F943643-3E8A-D549-95F5-90D232207F52}" type="datetimeFigureOut">
              <a:rPr lang="en-ES" smtClean="0"/>
              <a:t>06/10/2023</a:t>
            </a:fld>
            <a:endParaRPr lang="en-ES"/>
          </a:p>
        </p:txBody>
      </p:sp>
      <p:sp>
        <p:nvSpPr>
          <p:cNvPr id="5" name="Footer Placeholder 4">
            <a:extLst>
              <a:ext uri="{FF2B5EF4-FFF2-40B4-BE49-F238E27FC236}">
                <a16:creationId xmlns:a16="http://schemas.microsoft.com/office/drawing/2014/main" id="{8C362F8E-2BD4-AF03-0A43-AECE4AFD1AF2}"/>
              </a:ext>
            </a:extLst>
          </p:cNvPr>
          <p:cNvSpPr>
            <a:spLocks noGrp="1"/>
          </p:cNvSpPr>
          <p:nvPr>
            <p:ph type="ftr" sz="quarter" idx="11"/>
          </p:nvPr>
        </p:nvSpPr>
        <p:spPr/>
        <p:txBody>
          <a:bodyPr/>
          <a:lstStyle/>
          <a:p>
            <a:endParaRPr lang="en-ES"/>
          </a:p>
        </p:txBody>
      </p:sp>
      <p:sp>
        <p:nvSpPr>
          <p:cNvPr id="6" name="Slide Number Placeholder 5">
            <a:extLst>
              <a:ext uri="{FF2B5EF4-FFF2-40B4-BE49-F238E27FC236}">
                <a16:creationId xmlns:a16="http://schemas.microsoft.com/office/drawing/2014/main" id="{88EDFFE1-D061-15DC-D208-0395B531378B}"/>
              </a:ext>
            </a:extLst>
          </p:cNvPr>
          <p:cNvSpPr>
            <a:spLocks noGrp="1"/>
          </p:cNvSpPr>
          <p:nvPr>
            <p:ph type="sldNum" sz="quarter" idx="12"/>
          </p:nvPr>
        </p:nvSpPr>
        <p:spPr/>
        <p:txBody>
          <a:bodyPr/>
          <a:lstStyle/>
          <a:p>
            <a:fld id="{9A0032C0-2A37-E243-BBC8-6E54230001AF}" type="slidenum">
              <a:rPr lang="en-ES" smtClean="0"/>
              <a:t>‹#›</a:t>
            </a:fld>
            <a:endParaRPr lang="en-ES"/>
          </a:p>
        </p:txBody>
      </p:sp>
    </p:spTree>
    <p:extLst>
      <p:ext uri="{BB962C8B-B14F-4D97-AF65-F5344CB8AC3E}">
        <p14:creationId xmlns:p14="http://schemas.microsoft.com/office/powerpoint/2010/main" val="31510335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926C22-CAB4-4914-C446-9AF5A2306DC1}"/>
              </a:ext>
            </a:extLst>
          </p:cNvPr>
          <p:cNvSpPr>
            <a:spLocks noGrp="1"/>
          </p:cNvSpPr>
          <p:nvPr>
            <p:ph type="title"/>
          </p:nvPr>
        </p:nvSpPr>
        <p:spPr/>
        <p:txBody>
          <a:bodyPr/>
          <a:lstStyle/>
          <a:p>
            <a:r>
              <a:rPr lang="en-GB"/>
              <a:t>Click to edit Master title style</a:t>
            </a:r>
            <a:endParaRPr lang="en-ES"/>
          </a:p>
        </p:txBody>
      </p:sp>
      <p:sp>
        <p:nvSpPr>
          <p:cNvPr id="3" name="Content Placeholder 2">
            <a:extLst>
              <a:ext uri="{FF2B5EF4-FFF2-40B4-BE49-F238E27FC236}">
                <a16:creationId xmlns:a16="http://schemas.microsoft.com/office/drawing/2014/main" id="{AD826D8A-A0A5-2B8A-DE31-F142CA3E0A90}"/>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ES"/>
          </a:p>
        </p:txBody>
      </p:sp>
      <p:sp>
        <p:nvSpPr>
          <p:cNvPr id="4" name="Date Placeholder 3">
            <a:extLst>
              <a:ext uri="{FF2B5EF4-FFF2-40B4-BE49-F238E27FC236}">
                <a16:creationId xmlns:a16="http://schemas.microsoft.com/office/drawing/2014/main" id="{5DA981EF-87FF-CC6F-4A87-ACE0DD88B2CB}"/>
              </a:ext>
            </a:extLst>
          </p:cNvPr>
          <p:cNvSpPr>
            <a:spLocks noGrp="1"/>
          </p:cNvSpPr>
          <p:nvPr>
            <p:ph type="dt" sz="half" idx="10"/>
          </p:nvPr>
        </p:nvSpPr>
        <p:spPr/>
        <p:txBody>
          <a:bodyPr/>
          <a:lstStyle/>
          <a:p>
            <a:fld id="{8F943643-3E8A-D549-95F5-90D232207F52}" type="datetimeFigureOut">
              <a:rPr lang="en-ES" smtClean="0"/>
              <a:t>06/10/2023</a:t>
            </a:fld>
            <a:endParaRPr lang="en-ES"/>
          </a:p>
        </p:txBody>
      </p:sp>
      <p:sp>
        <p:nvSpPr>
          <p:cNvPr id="5" name="Footer Placeholder 4">
            <a:extLst>
              <a:ext uri="{FF2B5EF4-FFF2-40B4-BE49-F238E27FC236}">
                <a16:creationId xmlns:a16="http://schemas.microsoft.com/office/drawing/2014/main" id="{01533DBF-2D3F-8674-4AA4-BA8994EFD6AD}"/>
              </a:ext>
            </a:extLst>
          </p:cNvPr>
          <p:cNvSpPr>
            <a:spLocks noGrp="1"/>
          </p:cNvSpPr>
          <p:nvPr>
            <p:ph type="ftr" sz="quarter" idx="11"/>
          </p:nvPr>
        </p:nvSpPr>
        <p:spPr/>
        <p:txBody>
          <a:bodyPr/>
          <a:lstStyle/>
          <a:p>
            <a:endParaRPr lang="en-ES"/>
          </a:p>
        </p:txBody>
      </p:sp>
      <p:sp>
        <p:nvSpPr>
          <p:cNvPr id="6" name="Slide Number Placeholder 5">
            <a:extLst>
              <a:ext uri="{FF2B5EF4-FFF2-40B4-BE49-F238E27FC236}">
                <a16:creationId xmlns:a16="http://schemas.microsoft.com/office/drawing/2014/main" id="{88DAF805-F3D6-7259-113D-1176789CF361}"/>
              </a:ext>
            </a:extLst>
          </p:cNvPr>
          <p:cNvSpPr>
            <a:spLocks noGrp="1"/>
          </p:cNvSpPr>
          <p:nvPr>
            <p:ph type="sldNum" sz="quarter" idx="12"/>
          </p:nvPr>
        </p:nvSpPr>
        <p:spPr/>
        <p:txBody>
          <a:bodyPr/>
          <a:lstStyle/>
          <a:p>
            <a:fld id="{9A0032C0-2A37-E243-BBC8-6E54230001AF}" type="slidenum">
              <a:rPr lang="en-ES" smtClean="0"/>
              <a:t>‹#›</a:t>
            </a:fld>
            <a:endParaRPr lang="en-ES"/>
          </a:p>
        </p:txBody>
      </p:sp>
    </p:spTree>
    <p:extLst>
      <p:ext uri="{BB962C8B-B14F-4D97-AF65-F5344CB8AC3E}">
        <p14:creationId xmlns:p14="http://schemas.microsoft.com/office/powerpoint/2010/main" val="545183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D61080-B7E5-FADA-3A4C-D8BCB85E683A}"/>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ES"/>
          </a:p>
        </p:txBody>
      </p:sp>
      <p:sp>
        <p:nvSpPr>
          <p:cNvPr id="3" name="Text Placeholder 2">
            <a:extLst>
              <a:ext uri="{FF2B5EF4-FFF2-40B4-BE49-F238E27FC236}">
                <a16:creationId xmlns:a16="http://schemas.microsoft.com/office/drawing/2014/main" id="{4ACBA5BB-556E-B2F4-9F84-8A31BCE1B3F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55AA9941-C43B-4E9A-E8B8-E0594ADF6E0D}"/>
              </a:ext>
            </a:extLst>
          </p:cNvPr>
          <p:cNvSpPr>
            <a:spLocks noGrp="1"/>
          </p:cNvSpPr>
          <p:nvPr>
            <p:ph type="dt" sz="half" idx="10"/>
          </p:nvPr>
        </p:nvSpPr>
        <p:spPr/>
        <p:txBody>
          <a:bodyPr/>
          <a:lstStyle/>
          <a:p>
            <a:fld id="{8F943643-3E8A-D549-95F5-90D232207F52}" type="datetimeFigureOut">
              <a:rPr lang="en-ES" smtClean="0"/>
              <a:t>06/10/2023</a:t>
            </a:fld>
            <a:endParaRPr lang="en-ES"/>
          </a:p>
        </p:txBody>
      </p:sp>
      <p:sp>
        <p:nvSpPr>
          <p:cNvPr id="5" name="Footer Placeholder 4">
            <a:extLst>
              <a:ext uri="{FF2B5EF4-FFF2-40B4-BE49-F238E27FC236}">
                <a16:creationId xmlns:a16="http://schemas.microsoft.com/office/drawing/2014/main" id="{2699AD35-7CEF-B101-07AF-24765A58BF3C}"/>
              </a:ext>
            </a:extLst>
          </p:cNvPr>
          <p:cNvSpPr>
            <a:spLocks noGrp="1"/>
          </p:cNvSpPr>
          <p:nvPr>
            <p:ph type="ftr" sz="quarter" idx="11"/>
          </p:nvPr>
        </p:nvSpPr>
        <p:spPr/>
        <p:txBody>
          <a:bodyPr/>
          <a:lstStyle/>
          <a:p>
            <a:endParaRPr lang="en-ES"/>
          </a:p>
        </p:txBody>
      </p:sp>
      <p:sp>
        <p:nvSpPr>
          <p:cNvPr id="6" name="Slide Number Placeholder 5">
            <a:extLst>
              <a:ext uri="{FF2B5EF4-FFF2-40B4-BE49-F238E27FC236}">
                <a16:creationId xmlns:a16="http://schemas.microsoft.com/office/drawing/2014/main" id="{80D6FE01-93FE-B7C4-A1A5-AB369D5D28B4}"/>
              </a:ext>
            </a:extLst>
          </p:cNvPr>
          <p:cNvSpPr>
            <a:spLocks noGrp="1"/>
          </p:cNvSpPr>
          <p:nvPr>
            <p:ph type="sldNum" sz="quarter" idx="12"/>
          </p:nvPr>
        </p:nvSpPr>
        <p:spPr/>
        <p:txBody>
          <a:bodyPr/>
          <a:lstStyle/>
          <a:p>
            <a:fld id="{9A0032C0-2A37-E243-BBC8-6E54230001AF}" type="slidenum">
              <a:rPr lang="en-ES" smtClean="0"/>
              <a:t>‹#›</a:t>
            </a:fld>
            <a:endParaRPr lang="en-ES"/>
          </a:p>
        </p:txBody>
      </p:sp>
    </p:spTree>
    <p:extLst>
      <p:ext uri="{BB962C8B-B14F-4D97-AF65-F5344CB8AC3E}">
        <p14:creationId xmlns:p14="http://schemas.microsoft.com/office/powerpoint/2010/main" val="37813446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A3F937-0942-FF2F-CF2E-F4C7552658FB}"/>
              </a:ext>
            </a:extLst>
          </p:cNvPr>
          <p:cNvSpPr>
            <a:spLocks noGrp="1"/>
          </p:cNvSpPr>
          <p:nvPr>
            <p:ph type="title"/>
          </p:nvPr>
        </p:nvSpPr>
        <p:spPr/>
        <p:txBody>
          <a:bodyPr/>
          <a:lstStyle/>
          <a:p>
            <a:r>
              <a:rPr lang="en-GB"/>
              <a:t>Click to edit Master title style</a:t>
            </a:r>
            <a:endParaRPr lang="en-ES"/>
          </a:p>
        </p:txBody>
      </p:sp>
      <p:sp>
        <p:nvSpPr>
          <p:cNvPr id="3" name="Content Placeholder 2">
            <a:extLst>
              <a:ext uri="{FF2B5EF4-FFF2-40B4-BE49-F238E27FC236}">
                <a16:creationId xmlns:a16="http://schemas.microsoft.com/office/drawing/2014/main" id="{1540B397-D7BB-D7B2-ED92-DEB3631FEE7B}"/>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ES"/>
          </a:p>
        </p:txBody>
      </p:sp>
      <p:sp>
        <p:nvSpPr>
          <p:cNvPr id="4" name="Content Placeholder 3">
            <a:extLst>
              <a:ext uri="{FF2B5EF4-FFF2-40B4-BE49-F238E27FC236}">
                <a16:creationId xmlns:a16="http://schemas.microsoft.com/office/drawing/2014/main" id="{016F8A88-3BC7-4708-B084-5816122E7538}"/>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ES"/>
          </a:p>
        </p:txBody>
      </p:sp>
      <p:sp>
        <p:nvSpPr>
          <p:cNvPr id="5" name="Date Placeholder 4">
            <a:extLst>
              <a:ext uri="{FF2B5EF4-FFF2-40B4-BE49-F238E27FC236}">
                <a16:creationId xmlns:a16="http://schemas.microsoft.com/office/drawing/2014/main" id="{DD195FC8-0013-9B8C-C0BA-16333EADF43E}"/>
              </a:ext>
            </a:extLst>
          </p:cNvPr>
          <p:cNvSpPr>
            <a:spLocks noGrp="1"/>
          </p:cNvSpPr>
          <p:nvPr>
            <p:ph type="dt" sz="half" idx="10"/>
          </p:nvPr>
        </p:nvSpPr>
        <p:spPr/>
        <p:txBody>
          <a:bodyPr/>
          <a:lstStyle/>
          <a:p>
            <a:fld id="{8F943643-3E8A-D549-95F5-90D232207F52}" type="datetimeFigureOut">
              <a:rPr lang="en-ES" smtClean="0"/>
              <a:t>06/10/2023</a:t>
            </a:fld>
            <a:endParaRPr lang="en-ES"/>
          </a:p>
        </p:txBody>
      </p:sp>
      <p:sp>
        <p:nvSpPr>
          <p:cNvPr id="6" name="Footer Placeholder 5">
            <a:extLst>
              <a:ext uri="{FF2B5EF4-FFF2-40B4-BE49-F238E27FC236}">
                <a16:creationId xmlns:a16="http://schemas.microsoft.com/office/drawing/2014/main" id="{0B8CB4A4-A178-DDD1-537A-9B76506DB9AE}"/>
              </a:ext>
            </a:extLst>
          </p:cNvPr>
          <p:cNvSpPr>
            <a:spLocks noGrp="1"/>
          </p:cNvSpPr>
          <p:nvPr>
            <p:ph type="ftr" sz="quarter" idx="11"/>
          </p:nvPr>
        </p:nvSpPr>
        <p:spPr/>
        <p:txBody>
          <a:bodyPr/>
          <a:lstStyle/>
          <a:p>
            <a:endParaRPr lang="en-ES"/>
          </a:p>
        </p:txBody>
      </p:sp>
      <p:sp>
        <p:nvSpPr>
          <p:cNvPr id="7" name="Slide Number Placeholder 6">
            <a:extLst>
              <a:ext uri="{FF2B5EF4-FFF2-40B4-BE49-F238E27FC236}">
                <a16:creationId xmlns:a16="http://schemas.microsoft.com/office/drawing/2014/main" id="{08A3F483-DA69-4ECF-39F6-B429B02B4FCF}"/>
              </a:ext>
            </a:extLst>
          </p:cNvPr>
          <p:cNvSpPr>
            <a:spLocks noGrp="1"/>
          </p:cNvSpPr>
          <p:nvPr>
            <p:ph type="sldNum" sz="quarter" idx="12"/>
          </p:nvPr>
        </p:nvSpPr>
        <p:spPr/>
        <p:txBody>
          <a:bodyPr/>
          <a:lstStyle/>
          <a:p>
            <a:fld id="{9A0032C0-2A37-E243-BBC8-6E54230001AF}" type="slidenum">
              <a:rPr lang="en-ES" smtClean="0"/>
              <a:t>‹#›</a:t>
            </a:fld>
            <a:endParaRPr lang="en-ES"/>
          </a:p>
        </p:txBody>
      </p:sp>
    </p:spTree>
    <p:extLst>
      <p:ext uri="{BB962C8B-B14F-4D97-AF65-F5344CB8AC3E}">
        <p14:creationId xmlns:p14="http://schemas.microsoft.com/office/powerpoint/2010/main" val="40327416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C737B-9E45-6B10-FB2F-727652A150DC}"/>
              </a:ext>
            </a:extLst>
          </p:cNvPr>
          <p:cNvSpPr>
            <a:spLocks noGrp="1"/>
          </p:cNvSpPr>
          <p:nvPr>
            <p:ph type="title"/>
          </p:nvPr>
        </p:nvSpPr>
        <p:spPr>
          <a:xfrm>
            <a:off x="839788" y="365125"/>
            <a:ext cx="10515600" cy="1325563"/>
          </a:xfrm>
        </p:spPr>
        <p:txBody>
          <a:bodyPr/>
          <a:lstStyle/>
          <a:p>
            <a:r>
              <a:rPr lang="en-GB"/>
              <a:t>Click to edit Master title style</a:t>
            </a:r>
            <a:endParaRPr lang="en-ES"/>
          </a:p>
        </p:txBody>
      </p:sp>
      <p:sp>
        <p:nvSpPr>
          <p:cNvPr id="3" name="Text Placeholder 2">
            <a:extLst>
              <a:ext uri="{FF2B5EF4-FFF2-40B4-BE49-F238E27FC236}">
                <a16:creationId xmlns:a16="http://schemas.microsoft.com/office/drawing/2014/main" id="{D23EA380-8A4C-0FD8-477E-9716CCF2331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008EF49F-BB87-D1DD-F1DD-052D924E4776}"/>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ES"/>
          </a:p>
        </p:txBody>
      </p:sp>
      <p:sp>
        <p:nvSpPr>
          <p:cNvPr id="5" name="Text Placeholder 4">
            <a:extLst>
              <a:ext uri="{FF2B5EF4-FFF2-40B4-BE49-F238E27FC236}">
                <a16:creationId xmlns:a16="http://schemas.microsoft.com/office/drawing/2014/main" id="{F5063A99-F689-1638-CB06-E94D0B1FE44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A05D0DFF-E8E1-CF02-1442-A425D8B10A3A}"/>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ES"/>
          </a:p>
        </p:txBody>
      </p:sp>
      <p:sp>
        <p:nvSpPr>
          <p:cNvPr id="7" name="Date Placeholder 6">
            <a:extLst>
              <a:ext uri="{FF2B5EF4-FFF2-40B4-BE49-F238E27FC236}">
                <a16:creationId xmlns:a16="http://schemas.microsoft.com/office/drawing/2014/main" id="{D1C72344-B186-6B49-588C-66198D0D6359}"/>
              </a:ext>
            </a:extLst>
          </p:cNvPr>
          <p:cNvSpPr>
            <a:spLocks noGrp="1"/>
          </p:cNvSpPr>
          <p:nvPr>
            <p:ph type="dt" sz="half" idx="10"/>
          </p:nvPr>
        </p:nvSpPr>
        <p:spPr/>
        <p:txBody>
          <a:bodyPr/>
          <a:lstStyle/>
          <a:p>
            <a:fld id="{8F943643-3E8A-D549-95F5-90D232207F52}" type="datetimeFigureOut">
              <a:rPr lang="en-ES" smtClean="0"/>
              <a:t>06/10/2023</a:t>
            </a:fld>
            <a:endParaRPr lang="en-ES"/>
          </a:p>
        </p:txBody>
      </p:sp>
      <p:sp>
        <p:nvSpPr>
          <p:cNvPr id="8" name="Footer Placeholder 7">
            <a:extLst>
              <a:ext uri="{FF2B5EF4-FFF2-40B4-BE49-F238E27FC236}">
                <a16:creationId xmlns:a16="http://schemas.microsoft.com/office/drawing/2014/main" id="{645CFA55-E703-280E-E9A0-227201CE8633}"/>
              </a:ext>
            </a:extLst>
          </p:cNvPr>
          <p:cNvSpPr>
            <a:spLocks noGrp="1"/>
          </p:cNvSpPr>
          <p:nvPr>
            <p:ph type="ftr" sz="quarter" idx="11"/>
          </p:nvPr>
        </p:nvSpPr>
        <p:spPr/>
        <p:txBody>
          <a:bodyPr/>
          <a:lstStyle/>
          <a:p>
            <a:endParaRPr lang="en-ES"/>
          </a:p>
        </p:txBody>
      </p:sp>
      <p:sp>
        <p:nvSpPr>
          <p:cNvPr id="9" name="Slide Number Placeholder 8">
            <a:extLst>
              <a:ext uri="{FF2B5EF4-FFF2-40B4-BE49-F238E27FC236}">
                <a16:creationId xmlns:a16="http://schemas.microsoft.com/office/drawing/2014/main" id="{AC1A975B-EF0F-8DEA-1FDD-323179452DF3}"/>
              </a:ext>
            </a:extLst>
          </p:cNvPr>
          <p:cNvSpPr>
            <a:spLocks noGrp="1"/>
          </p:cNvSpPr>
          <p:nvPr>
            <p:ph type="sldNum" sz="quarter" idx="12"/>
          </p:nvPr>
        </p:nvSpPr>
        <p:spPr/>
        <p:txBody>
          <a:bodyPr/>
          <a:lstStyle/>
          <a:p>
            <a:fld id="{9A0032C0-2A37-E243-BBC8-6E54230001AF}" type="slidenum">
              <a:rPr lang="en-ES" smtClean="0"/>
              <a:t>‹#›</a:t>
            </a:fld>
            <a:endParaRPr lang="en-ES"/>
          </a:p>
        </p:txBody>
      </p:sp>
    </p:spTree>
    <p:extLst>
      <p:ext uri="{BB962C8B-B14F-4D97-AF65-F5344CB8AC3E}">
        <p14:creationId xmlns:p14="http://schemas.microsoft.com/office/powerpoint/2010/main" val="15940621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9C9D2-9CA9-C2AE-BB9E-3948DF2FD7BF}"/>
              </a:ext>
            </a:extLst>
          </p:cNvPr>
          <p:cNvSpPr>
            <a:spLocks noGrp="1"/>
          </p:cNvSpPr>
          <p:nvPr>
            <p:ph type="title"/>
          </p:nvPr>
        </p:nvSpPr>
        <p:spPr/>
        <p:txBody>
          <a:bodyPr/>
          <a:lstStyle/>
          <a:p>
            <a:r>
              <a:rPr lang="en-GB"/>
              <a:t>Click to edit Master title style</a:t>
            </a:r>
            <a:endParaRPr lang="en-ES"/>
          </a:p>
        </p:txBody>
      </p:sp>
      <p:sp>
        <p:nvSpPr>
          <p:cNvPr id="3" name="Date Placeholder 2">
            <a:extLst>
              <a:ext uri="{FF2B5EF4-FFF2-40B4-BE49-F238E27FC236}">
                <a16:creationId xmlns:a16="http://schemas.microsoft.com/office/drawing/2014/main" id="{2C923978-BC86-9FD0-03B9-97871BED010A}"/>
              </a:ext>
            </a:extLst>
          </p:cNvPr>
          <p:cNvSpPr>
            <a:spLocks noGrp="1"/>
          </p:cNvSpPr>
          <p:nvPr>
            <p:ph type="dt" sz="half" idx="10"/>
          </p:nvPr>
        </p:nvSpPr>
        <p:spPr/>
        <p:txBody>
          <a:bodyPr/>
          <a:lstStyle/>
          <a:p>
            <a:fld id="{8F943643-3E8A-D549-95F5-90D232207F52}" type="datetimeFigureOut">
              <a:rPr lang="en-ES" smtClean="0"/>
              <a:t>06/10/2023</a:t>
            </a:fld>
            <a:endParaRPr lang="en-ES"/>
          </a:p>
        </p:txBody>
      </p:sp>
      <p:sp>
        <p:nvSpPr>
          <p:cNvPr id="4" name="Footer Placeholder 3">
            <a:extLst>
              <a:ext uri="{FF2B5EF4-FFF2-40B4-BE49-F238E27FC236}">
                <a16:creationId xmlns:a16="http://schemas.microsoft.com/office/drawing/2014/main" id="{28C3116A-1111-1047-0163-F5C1B6B77B74}"/>
              </a:ext>
            </a:extLst>
          </p:cNvPr>
          <p:cNvSpPr>
            <a:spLocks noGrp="1"/>
          </p:cNvSpPr>
          <p:nvPr>
            <p:ph type="ftr" sz="quarter" idx="11"/>
          </p:nvPr>
        </p:nvSpPr>
        <p:spPr/>
        <p:txBody>
          <a:bodyPr/>
          <a:lstStyle/>
          <a:p>
            <a:endParaRPr lang="en-ES"/>
          </a:p>
        </p:txBody>
      </p:sp>
      <p:sp>
        <p:nvSpPr>
          <p:cNvPr id="5" name="Slide Number Placeholder 4">
            <a:extLst>
              <a:ext uri="{FF2B5EF4-FFF2-40B4-BE49-F238E27FC236}">
                <a16:creationId xmlns:a16="http://schemas.microsoft.com/office/drawing/2014/main" id="{797411A5-2D7C-ABAF-45E9-E04D7DB6BCFF}"/>
              </a:ext>
            </a:extLst>
          </p:cNvPr>
          <p:cNvSpPr>
            <a:spLocks noGrp="1"/>
          </p:cNvSpPr>
          <p:nvPr>
            <p:ph type="sldNum" sz="quarter" idx="12"/>
          </p:nvPr>
        </p:nvSpPr>
        <p:spPr/>
        <p:txBody>
          <a:bodyPr/>
          <a:lstStyle/>
          <a:p>
            <a:fld id="{9A0032C0-2A37-E243-BBC8-6E54230001AF}" type="slidenum">
              <a:rPr lang="en-ES" smtClean="0"/>
              <a:t>‹#›</a:t>
            </a:fld>
            <a:endParaRPr lang="en-ES"/>
          </a:p>
        </p:txBody>
      </p:sp>
    </p:spTree>
    <p:extLst>
      <p:ext uri="{BB962C8B-B14F-4D97-AF65-F5344CB8AC3E}">
        <p14:creationId xmlns:p14="http://schemas.microsoft.com/office/powerpoint/2010/main" val="25374531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74ACBCD-7846-2ED8-5491-31B3359D5BA8}"/>
              </a:ext>
            </a:extLst>
          </p:cNvPr>
          <p:cNvSpPr>
            <a:spLocks noGrp="1"/>
          </p:cNvSpPr>
          <p:nvPr>
            <p:ph type="dt" sz="half" idx="10"/>
          </p:nvPr>
        </p:nvSpPr>
        <p:spPr/>
        <p:txBody>
          <a:bodyPr/>
          <a:lstStyle/>
          <a:p>
            <a:fld id="{8F943643-3E8A-D549-95F5-90D232207F52}" type="datetimeFigureOut">
              <a:rPr lang="en-ES" smtClean="0"/>
              <a:t>06/10/2023</a:t>
            </a:fld>
            <a:endParaRPr lang="en-ES"/>
          </a:p>
        </p:txBody>
      </p:sp>
      <p:sp>
        <p:nvSpPr>
          <p:cNvPr id="3" name="Footer Placeholder 2">
            <a:extLst>
              <a:ext uri="{FF2B5EF4-FFF2-40B4-BE49-F238E27FC236}">
                <a16:creationId xmlns:a16="http://schemas.microsoft.com/office/drawing/2014/main" id="{7689AFDF-8EEB-3C79-2BC0-B23A42F39ECA}"/>
              </a:ext>
            </a:extLst>
          </p:cNvPr>
          <p:cNvSpPr>
            <a:spLocks noGrp="1"/>
          </p:cNvSpPr>
          <p:nvPr>
            <p:ph type="ftr" sz="quarter" idx="11"/>
          </p:nvPr>
        </p:nvSpPr>
        <p:spPr/>
        <p:txBody>
          <a:bodyPr/>
          <a:lstStyle/>
          <a:p>
            <a:endParaRPr lang="en-ES"/>
          </a:p>
        </p:txBody>
      </p:sp>
      <p:sp>
        <p:nvSpPr>
          <p:cNvPr id="4" name="Slide Number Placeholder 3">
            <a:extLst>
              <a:ext uri="{FF2B5EF4-FFF2-40B4-BE49-F238E27FC236}">
                <a16:creationId xmlns:a16="http://schemas.microsoft.com/office/drawing/2014/main" id="{0AB13BEB-A79F-A069-2EA5-6FD099FD9CE3}"/>
              </a:ext>
            </a:extLst>
          </p:cNvPr>
          <p:cNvSpPr>
            <a:spLocks noGrp="1"/>
          </p:cNvSpPr>
          <p:nvPr>
            <p:ph type="sldNum" sz="quarter" idx="12"/>
          </p:nvPr>
        </p:nvSpPr>
        <p:spPr/>
        <p:txBody>
          <a:bodyPr/>
          <a:lstStyle/>
          <a:p>
            <a:fld id="{9A0032C0-2A37-E243-BBC8-6E54230001AF}" type="slidenum">
              <a:rPr lang="en-ES" smtClean="0"/>
              <a:t>‹#›</a:t>
            </a:fld>
            <a:endParaRPr lang="en-ES"/>
          </a:p>
        </p:txBody>
      </p:sp>
    </p:spTree>
    <p:extLst>
      <p:ext uri="{BB962C8B-B14F-4D97-AF65-F5344CB8AC3E}">
        <p14:creationId xmlns:p14="http://schemas.microsoft.com/office/powerpoint/2010/main" val="22625614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18F75-F5D8-1232-4A0B-04630A337223}"/>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ES"/>
          </a:p>
        </p:txBody>
      </p:sp>
      <p:sp>
        <p:nvSpPr>
          <p:cNvPr id="3" name="Content Placeholder 2">
            <a:extLst>
              <a:ext uri="{FF2B5EF4-FFF2-40B4-BE49-F238E27FC236}">
                <a16:creationId xmlns:a16="http://schemas.microsoft.com/office/drawing/2014/main" id="{801F5AC5-F14E-3FF2-B7CD-8BAFFD0018D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ES"/>
          </a:p>
        </p:txBody>
      </p:sp>
      <p:sp>
        <p:nvSpPr>
          <p:cNvPr id="4" name="Text Placeholder 3">
            <a:extLst>
              <a:ext uri="{FF2B5EF4-FFF2-40B4-BE49-F238E27FC236}">
                <a16:creationId xmlns:a16="http://schemas.microsoft.com/office/drawing/2014/main" id="{EB603844-F6BD-EEE1-DD9C-0493C53EA3A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965DA8C1-CBD3-EB4F-548C-BE93908335D0}"/>
              </a:ext>
            </a:extLst>
          </p:cNvPr>
          <p:cNvSpPr>
            <a:spLocks noGrp="1"/>
          </p:cNvSpPr>
          <p:nvPr>
            <p:ph type="dt" sz="half" idx="10"/>
          </p:nvPr>
        </p:nvSpPr>
        <p:spPr/>
        <p:txBody>
          <a:bodyPr/>
          <a:lstStyle/>
          <a:p>
            <a:fld id="{8F943643-3E8A-D549-95F5-90D232207F52}" type="datetimeFigureOut">
              <a:rPr lang="en-ES" smtClean="0"/>
              <a:t>06/10/2023</a:t>
            </a:fld>
            <a:endParaRPr lang="en-ES"/>
          </a:p>
        </p:txBody>
      </p:sp>
      <p:sp>
        <p:nvSpPr>
          <p:cNvPr id="6" name="Footer Placeholder 5">
            <a:extLst>
              <a:ext uri="{FF2B5EF4-FFF2-40B4-BE49-F238E27FC236}">
                <a16:creationId xmlns:a16="http://schemas.microsoft.com/office/drawing/2014/main" id="{C344602B-73F6-8855-E66B-B9779EC4BFFE}"/>
              </a:ext>
            </a:extLst>
          </p:cNvPr>
          <p:cNvSpPr>
            <a:spLocks noGrp="1"/>
          </p:cNvSpPr>
          <p:nvPr>
            <p:ph type="ftr" sz="quarter" idx="11"/>
          </p:nvPr>
        </p:nvSpPr>
        <p:spPr/>
        <p:txBody>
          <a:bodyPr/>
          <a:lstStyle/>
          <a:p>
            <a:endParaRPr lang="en-ES"/>
          </a:p>
        </p:txBody>
      </p:sp>
      <p:sp>
        <p:nvSpPr>
          <p:cNvPr id="7" name="Slide Number Placeholder 6">
            <a:extLst>
              <a:ext uri="{FF2B5EF4-FFF2-40B4-BE49-F238E27FC236}">
                <a16:creationId xmlns:a16="http://schemas.microsoft.com/office/drawing/2014/main" id="{AC903133-591E-79CD-808C-BC0FD16AE84B}"/>
              </a:ext>
            </a:extLst>
          </p:cNvPr>
          <p:cNvSpPr>
            <a:spLocks noGrp="1"/>
          </p:cNvSpPr>
          <p:nvPr>
            <p:ph type="sldNum" sz="quarter" idx="12"/>
          </p:nvPr>
        </p:nvSpPr>
        <p:spPr/>
        <p:txBody>
          <a:bodyPr/>
          <a:lstStyle/>
          <a:p>
            <a:fld id="{9A0032C0-2A37-E243-BBC8-6E54230001AF}" type="slidenum">
              <a:rPr lang="en-ES" smtClean="0"/>
              <a:t>‹#›</a:t>
            </a:fld>
            <a:endParaRPr lang="en-ES"/>
          </a:p>
        </p:txBody>
      </p:sp>
    </p:spTree>
    <p:extLst>
      <p:ext uri="{BB962C8B-B14F-4D97-AF65-F5344CB8AC3E}">
        <p14:creationId xmlns:p14="http://schemas.microsoft.com/office/powerpoint/2010/main" val="40319575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4DF5D9-38C0-BC8E-CA48-2F92FB9C157F}"/>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ES"/>
          </a:p>
        </p:txBody>
      </p:sp>
      <p:sp>
        <p:nvSpPr>
          <p:cNvPr id="3" name="Picture Placeholder 2">
            <a:extLst>
              <a:ext uri="{FF2B5EF4-FFF2-40B4-BE49-F238E27FC236}">
                <a16:creationId xmlns:a16="http://schemas.microsoft.com/office/drawing/2014/main" id="{C08384E5-7052-DB78-5A38-CA9F9DF87B7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ES"/>
          </a:p>
        </p:txBody>
      </p:sp>
      <p:sp>
        <p:nvSpPr>
          <p:cNvPr id="4" name="Text Placeholder 3">
            <a:extLst>
              <a:ext uri="{FF2B5EF4-FFF2-40B4-BE49-F238E27FC236}">
                <a16:creationId xmlns:a16="http://schemas.microsoft.com/office/drawing/2014/main" id="{DADA72BD-9AAF-5201-D9B7-B01F048A5D8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C1981801-5C65-7980-F0C8-7854A9930C8E}"/>
              </a:ext>
            </a:extLst>
          </p:cNvPr>
          <p:cNvSpPr>
            <a:spLocks noGrp="1"/>
          </p:cNvSpPr>
          <p:nvPr>
            <p:ph type="dt" sz="half" idx="10"/>
          </p:nvPr>
        </p:nvSpPr>
        <p:spPr/>
        <p:txBody>
          <a:bodyPr/>
          <a:lstStyle/>
          <a:p>
            <a:fld id="{8F943643-3E8A-D549-95F5-90D232207F52}" type="datetimeFigureOut">
              <a:rPr lang="en-ES" smtClean="0"/>
              <a:t>06/10/2023</a:t>
            </a:fld>
            <a:endParaRPr lang="en-ES"/>
          </a:p>
        </p:txBody>
      </p:sp>
      <p:sp>
        <p:nvSpPr>
          <p:cNvPr id="6" name="Footer Placeholder 5">
            <a:extLst>
              <a:ext uri="{FF2B5EF4-FFF2-40B4-BE49-F238E27FC236}">
                <a16:creationId xmlns:a16="http://schemas.microsoft.com/office/drawing/2014/main" id="{9438B196-7551-5738-3D07-A0FB680006F6}"/>
              </a:ext>
            </a:extLst>
          </p:cNvPr>
          <p:cNvSpPr>
            <a:spLocks noGrp="1"/>
          </p:cNvSpPr>
          <p:nvPr>
            <p:ph type="ftr" sz="quarter" idx="11"/>
          </p:nvPr>
        </p:nvSpPr>
        <p:spPr/>
        <p:txBody>
          <a:bodyPr/>
          <a:lstStyle/>
          <a:p>
            <a:endParaRPr lang="en-ES"/>
          </a:p>
        </p:txBody>
      </p:sp>
      <p:sp>
        <p:nvSpPr>
          <p:cNvPr id="7" name="Slide Number Placeholder 6">
            <a:extLst>
              <a:ext uri="{FF2B5EF4-FFF2-40B4-BE49-F238E27FC236}">
                <a16:creationId xmlns:a16="http://schemas.microsoft.com/office/drawing/2014/main" id="{D190B3E6-4004-18EF-5FF3-3070597F8176}"/>
              </a:ext>
            </a:extLst>
          </p:cNvPr>
          <p:cNvSpPr>
            <a:spLocks noGrp="1"/>
          </p:cNvSpPr>
          <p:nvPr>
            <p:ph type="sldNum" sz="quarter" idx="12"/>
          </p:nvPr>
        </p:nvSpPr>
        <p:spPr/>
        <p:txBody>
          <a:bodyPr/>
          <a:lstStyle/>
          <a:p>
            <a:fld id="{9A0032C0-2A37-E243-BBC8-6E54230001AF}" type="slidenum">
              <a:rPr lang="en-ES" smtClean="0"/>
              <a:t>‹#›</a:t>
            </a:fld>
            <a:endParaRPr lang="en-ES"/>
          </a:p>
        </p:txBody>
      </p:sp>
    </p:spTree>
    <p:extLst>
      <p:ext uri="{BB962C8B-B14F-4D97-AF65-F5344CB8AC3E}">
        <p14:creationId xmlns:p14="http://schemas.microsoft.com/office/powerpoint/2010/main" val="16537338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4F1962C-D3F2-EF14-FF6A-2D5453F2644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ES"/>
          </a:p>
        </p:txBody>
      </p:sp>
      <p:sp>
        <p:nvSpPr>
          <p:cNvPr id="3" name="Text Placeholder 2">
            <a:extLst>
              <a:ext uri="{FF2B5EF4-FFF2-40B4-BE49-F238E27FC236}">
                <a16:creationId xmlns:a16="http://schemas.microsoft.com/office/drawing/2014/main" id="{3E2A9B0A-37E4-444A-4109-6B08C0FBED9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ES"/>
          </a:p>
        </p:txBody>
      </p:sp>
      <p:sp>
        <p:nvSpPr>
          <p:cNvPr id="4" name="Date Placeholder 3">
            <a:extLst>
              <a:ext uri="{FF2B5EF4-FFF2-40B4-BE49-F238E27FC236}">
                <a16:creationId xmlns:a16="http://schemas.microsoft.com/office/drawing/2014/main" id="{0C1B0ADD-8080-817C-FCA4-377015A5E20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943643-3E8A-D549-95F5-90D232207F52}" type="datetimeFigureOut">
              <a:rPr lang="en-ES" smtClean="0"/>
              <a:t>06/10/2023</a:t>
            </a:fld>
            <a:endParaRPr lang="en-ES"/>
          </a:p>
        </p:txBody>
      </p:sp>
      <p:sp>
        <p:nvSpPr>
          <p:cNvPr id="5" name="Footer Placeholder 4">
            <a:extLst>
              <a:ext uri="{FF2B5EF4-FFF2-40B4-BE49-F238E27FC236}">
                <a16:creationId xmlns:a16="http://schemas.microsoft.com/office/drawing/2014/main" id="{50B818F2-1562-F3EF-B933-D70A600D9CB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ES"/>
          </a:p>
        </p:txBody>
      </p:sp>
      <p:sp>
        <p:nvSpPr>
          <p:cNvPr id="6" name="Slide Number Placeholder 5">
            <a:extLst>
              <a:ext uri="{FF2B5EF4-FFF2-40B4-BE49-F238E27FC236}">
                <a16:creationId xmlns:a16="http://schemas.microsoft.com/office/drawing/2014/main" id="{57B6B584-471C-D6D8-20C9-EE272929E72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A0032C0-2A37-E243-BBC8-6E54230001AF}" type="slidenum">
              <a:rPr lang="en-ES" smtClean="0"/>
              <a:t>‹#›</a:t>
            </a:fld>
            <a:endParaRPr lang="en-ES"/>
          </a:p>
        </p:txBody>
      </p:sp>
    </p:spTree>
    <p:extLst>
      <p:ext uri="{BB962C8B-B14F-4D97-AF65-F5344CB8AC3E}">
        <p14:creationId xmlns:p14="http://schemas.microsoft.com/office/powerpoint/2010/main" val="26087332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 name="Picture 43">
            <a:extLst>
              <a:ext uri="{FF2B5EF4-FFF2-40B4-BE49-F238E27FC236}">
                <a16:creationId xmlns:a16="http://schemas.microsoft.com/office/drawing/2014/main" id="{F907FED7-5B89-443D-0AB5-0558C95A5815}"/>
              </a:ext>
            </a:extLst>
          </p:cNvPr>
          <p:cNvPicPr>
            <a:picLocks noChangeAspect="1"/>
          </p:cNvPicPr>
          <p:nvPr/>
        </p:nvPicPr>
        <p:blipFill rotWithShape="1">
          <a:blip r:embed="rId2"/>
          <a:srcRect r="26943" b="18498"/>
          <a:stretch/>
        </p:blipFill>
        <p:spPr>
          <a:xfrm>
            <a:off x="0" y="1"/>
            <a:ext cx="12192000" cy="6858000"/>
          </a:xfrm>
          <a:prstGeom prst="rect">
            <a:avLst/>
          </a:prstGeom>
        </p:spPr>
      </p:pic>
    </p:spTree>
    <p:extLst>
      <p:ext uri="{BB962C8B-B14F-4D97-AF65-F5344CB8AC3E}">
        <p14:creationId xmlns:p14="http://schemas.microsoft.com/office/powerpoint/2010/main" val="26740598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5C66FDA-3769-518C-17E3-A1243F50DE97}"/>
              </a:ext>
            </a:extLst>
          </p:cNvPr>
          <p:cNvSpPr txBox="1"/>
          <p:nvPr/>
        </p:nvSpPr>
        <p:spPr>
          <a:xfrm>
            <a:off x="430218" y="237744"/>
            <a:ext cx="6109365" cy="646331"/>
          </a:xfrm>
          <a:prstGeom prst="rect">
            <a:avLst/>
          </a:prstGeom>
          <a:noFill/>
        </p:spPr>
        <p:txBody>
          <a:bodyPr wrap="none" rtlCol="0">
            <a:spAutoFit/>
          </a:bodyPr>
          <a:lstStyle/>
          <a:p>
            <a:r>
              <a:rPr lang="en-ES" sz="3600" dirty="0">
                <a:latin typeface="Arial" panose="020B0604020202020204" pitchFamily="34" charset="0"/>
                <a:cs typeface="Arial" panose="020B0604020202020204" pitchFamily="34" charset="0"/>
              </a:rPr>
              <a:t>Servicios de los ecosistemas</a:t>
            </a:r>
          </a:p>
        </p:txBody>
      </p:sp>
      <p:sp>
        <p:nvSpPr>
          <p:cNvPr id="3" name="TextBox 2">
            <a:extLst>
              <a:ext uri="{FF2B5EF4-FFF2-40B4-BE49-F238E27FC236}">
                <a16:creationId xmlns:a16="http://schemas.microsoft.com/office/drawing/2014/main" id="{ED6CACD0-833C-847C-3D82-22C38A4C922B}"/>
              </a:ext>
            </a:extLst>
          </p:cNvPr>
          <p:cNvSpPr txBox="1"/>
          <p:nvPr/>
        </p:nvSpPr>
        <p:spPr>
          <a:xfrm>
            <a:off x="430218" y="884075"/>
            <a:ext cx="6472285" cy="369332"/>
          </a:xfrm>
          <a:prstGeom prst="rect">
            <a:avLst/>
          </a:prstGeom>
          <a:noFill/>
        </p:spPr>
        <p:txBody>
          <a:bodyPr wrap="none" rtlCol="0">
            <a:spAutoFit/>
          </a:bodyPr>
          <a:lstStyle/>
          <a:p>
            <a:r>
              <a:rPr lang="en-GB" dirty="0"/>
              <a:t>B</a:t>
            </a:r>
            <a:r>
              <a:rPr lang="en-ES" dirty="0"/>
              <a:t>ienes y servicios suministrados por los ecosistemas a los humanos.</a:t>
            </a:r>
          </a:p>
        </p:txBody>
      </p:sp>
      <p:pic>
        <p:nvPicPr>
          <p:cNvPr id="5" name="Picture 4" descr="A table with text and images&#10;&#10;Description automatically generated with medium confidence">
            <a:extLst>
              <a:ext uri="{FF2B5EF4-FFF2-40B4-BE49-F238E27FC236}">
                <a16:creationId xmlns:a16="http://schemas.microsoft.com/office/drawing/2014/main" id="{89AEF19F-5320-442A-E124-3DCB47ADC590}"/>
              </a:ext>
            </a:extLst>
          </p:cNvPr>
          <p:cNvPicPr>
            <a:picLocks noChangeAspect="1"/>
          </p:cNvPicPr>
          <p:nvPr/>
        </p:nvPicPr>
        <p:blipFill>
          <a:blip r:embed="rId3"/>
          <a:stretch>
            <a:fillRect/>
          </a:stretch>
        </p:blipFill>
        <p:spPr>
          <a:xfrm>
            <a:off x="1892424" y="237744"/>
            <a:ext cx="7340600" cy="6464300"/>
          </a:xfrm>
          <a:prstGeom prst="rect">
            <a:avLst/>
          </a:prstGeom>
        </p:spPr>
      </p:pic>
    </p:spTree>
    <p:extLst>
      <p:ext uri="{BB962C8B-B14F-4D97-AF65-F5344CB8AC3E}">
        <p14:creationId xmlns:p14="http://schemas.microsoft.com/office/powerpoint/2010/main" val="1910155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5C66FDA-3769-518C-17E3-A1243F50DE97}"/>
              </a:ext>
            </a:extLst>
          </p:cNvPr>
          <p:cNvSpPr txBox="1"/>
          <p:nvPr/>
        </p:nvSpPr>
        <p:spPr>
          <a:xfrm>
            <a:off x="430218" y="237744"/>
            <a:ext cx="6109365" cy="646331"/>
          </a:xfrm>
          <a:prstGeom prst="rect">
            <a:avLst/>
          </a:prstGeom>
          <a:noFill/>
        </p:spPr>
        <p:txBody>
          <a:bodyPr wrap="none" rtlCol="0">
            <a:spAutoFit/>
          </a:bodyPr>
          <a:lstStyle/>
          <a:p>
            <a:r>
              <a:rPr lang="en-ES" sz="3600" dirty="0">
                <a:latin typeface="Arial" panose="020B0604020202020204" pitchFamily="34" charset="0"/>
                <a:cs typeface="Arial" panose="020B0604020202020204" pitchFamily="34" charset="0"/>
              </a:rPr>
              <a:t>Servicios de los ecosistemas</a:t>
            </a:r>
          </a:p>
        </p:txBody>
      </p:sp>
      <p:sp>
        <p:nvSpPr>
          <p:cNvPr id="3" name="TextBox 2">
            <a:extLst>
              <a:ext uri="{FF2B5EF4-FFF2-40B4-BE49-F238E27FC236}">
                <a16:creationId xmlns:a16="http://schemas.microsoft.com/office/drawing/2014/main" id="{ED6CACD0-833C-847C-3D82-22C38A4C922B}"/>
              </a:ext>
            </a:extLst>
          </p:cNvPr>
          <p:cNvSpPr txBox="1"/>
          <p:nvPr/>
        </p:nvSpPr>
        <p:spPr>
          <a:xfrm>
            <a:off x="430218" y="884075"/>
            <a:ext cx="6472285" cy="369332"/>
          </a:xfrm>
          <a:prstGeom prst="rect">
            <a:avLst/>
          </a:prstGeom>
          <a:noFill/>
        </p:spPr>
        <p:txBody>
          <a:bodyPr wrap="none" rtlCol="0">
            <a:spAutoFit/>
          </a:bodyPr>
          <a:lstStyle/>
          <a:p>
            <a:r>
              <a:rPr lang="en-GB" dirty="0"/>
              <a:t>B</a:t>
            </a:r>
            <a:r>
              <a:rPr lang="en-ES" dirty="0"/>
              <a:t>ienes y servicios suministrados por los ecosistemas a los humanos.</a:t>
            </a:r>
          </a:p>
        </p:txBody>
      </p:sp>
      <p:sp>
        <p:nvSpPr>
          <p:cNvPr id="4" name="TextBox 3">
            <a:extLst>
              <a:ext uri="{FF2B5EF4-FFF2-40B4-BE49-F238E27FC236}">
                <a16:creationId xmlns:a16="http://schemas.microsoft.com/office/drawing/2014/main" id="{C78D4ED6-52EC-FA16-251D-5D4231A7E384}"/>
              </a:ext>
            </a:extLst>
          </p:cNvPr>
          <p:cNvSpPr txBox="1"/>
          <p:nvPr/>
        </p:nvSpPr>
        <p:spPr>
          <a:xfrm>
            <a:off x="1011382" y="1899738"/>
            <a:ext cx="10799495" cy="1569660"/>
          </a:xfrm>
          <a:prstGeom prst="rect">
            <a:avLst/>
          </a:prstGeom>
          <a:noFill/>
        </p:spPr>
        <p:txBody>
          <a:bodyPr wrap="none" rtlCol="0">
            <a:spAutoFit/>
          </a:bodyPr>
          <a:lstStyle/>
          <a:p>
            <a:pPr marL="285750" indent="-285750">
              <a:buFont typeface="Arial" panose="020B0604020202020204" pitchFamily="34" charset="0"/>
              <a:buChar char="•"/>
            </a:pPr>
            <a:r>
              <a:rPr lang="en-ES" sz="2400" dirty="0"/>
              <a:t>Pueden ser considerados como una propiedad emergente de los socioecosistemas.</a:t>
            </a:r>
          </a:p>
          <a:p>
            <a:pPr marL="285750" indent="-285750">
              <a:buFont typeface="Arial" panose="020B0604020202020204" pitchFamily="34" charset="0"/>
              <a:buChar char="•"/>
            </a:pPr>
            <a:r>
              <a:rPr lang="en-ES" sz="2400" dirty="0"/>
              <a:t>También como un marco común para comparar ecosistemas.</a:t>
            </a:r>
          </a:p>
          <a:p>
            <a:pPr marL="285750" indent="-285750">
              <a:buFont typeface="Arial" panose="020B0604020202020204" pitchFamily="34" charset="0"/>
              <a:buChar char="•"/>
            </a:pPr>
            <a:r>
              <a:rPr lang="en-ES" sz="2400" dirty="0"/>
              <a:t>Permite incorporar la componente económica: ecología económica. </a:t>
            </a:r>
          </a:p>
          <a:p>
            <a:pPr marL="285750" indent="-285750">
              <a:buFont typeface="Arial" panose="020B0604020202020204" pitchFamily="34" charset="0"/>
              <a:buChar char="•"/>
            </a:pPr>
            <a:r>
              <a:rPr lang="en-ES" sz="2400" dirty="0"/>
              <a:t>Su cuantificación y cartografiado son claves para avanzar en la sostenibilidad.</a:t>
            </a:r>
          </a:p>
        </p:txBody>
      </p:sp>
    </p:spTree>
    <p:extLst>
      <p:ext uri="{BB962C8B-B14F-4D97-AF65-F5344CB8AC3E}">
        <p14:creationId xmlns:p14="http://schemas.microsoft.com/office/powerpoint/2010/main" val="25994721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5C66FDA-3769-518C-17E3-A1243F50DE97}"/>
              </a:ext>
            </a:extLst>
          </p:cNvPr>
          <p:cNvSpPr txBox="1"/>
          <p:nvPr/>
        </p:nvSpPr>
        <p:spPr>
          <a:xfrm>
            <a:off x="430218" y="237744"/>
            <a:ext cx="6109365" cy="646331"/>
          </a:xfrm>
          <a:prstGeom prst="rect">
            <a:avLst/>
          </a:prstGeom>
          <a:noFill/>
        </p:spPr>
        <p:txBody>
          <a:bodyPr wrap="none" rtlCol="0">
            <a:spAutoFit/>
          </a:bodyPr>
          <a:lstStyle/>
          <a:p>
            <a:r>
              <a:rPr lang="en-ES" sz="3600" dirty="0">
                <a:latin typeface="Arial" panose="020B0604020202020204" pitchFamily="34" charset="0"/>
                <a:cs typeface="Arial" panose="020B0604020202020204" pitchFamily="34" charset="0"/>
              </a:rPr>
              <a:t>Servicios de los ecosistemas</a:t>
            </a:r>
          </a:p>
        </p:txBody>
      </p:sp>
      <p:sp>
        <p:nvSpPr>
          <p:cNvPr id="3" name="TextBox 2">
            <a:extLst>
              <a:ext uri="{FF2B5EF4-FFF2-40B4-BE49-F238E27FC236}">
                <a16:creationId xmlns:a16="http://schemas.microsoft.com/office/drawing/2014/main" id="{ED6CACD0-833C-847C-3D82-22C38A4C922B}"/>
              </a:ext>
            </a:extLst>
          </p:cNvPr>
          <p:cNvSpPr txBox="1"/>
          <p:nvPr/>
        </p:nvSpPr>
        <p:spPr>
          <a:xfrm>
            <a:off x="430218" y="884075"/>
            <a:ext cx="6472285" cy="369332"/>
          </a:xfrm>
          <a:prstGeom prst="rect">
            <a:avLst/>
          </a:prstGeom>
          <a:noFill/>
        </p:spPr>
        <p:txBody>
          <a:bodyPr wrap="none" rtlCol="0">
            <a:spAutoFit/>
          </a:bodyPr>
          <a:lstStyle/>
          <a:p>
            <a:r>
              <a:rPr lang="en-GB" dirty="0"/>
              <a:t>B</a:t>
            </a:r>
            <a:r>
              <a:rPr lang="en-ES" dirty="0"/>
              <a:t>ienes y servicios suministrados por los ecosistemas a los humanos.</a:t>
            </a:r>
          </a:p>
        </p:txBody>
      </p:sp>
      <p:pic>
        <p:nvPicPr>
          <p:cNvPr id="7" name="Picture 6">
            <a:extLst>
              <a:ext uri="{FF2B5EF4-FFF2-40B4-BE49-F238E27FC236}">
                <a16:creationId xmlns:a16="http://schemas.microsoft.com/office/drawing/2014/main" id="{D0892814-8C5F-B5A9-F68B-5EE6AB2EA1CD}"/>
              </a:ext>
            </a:extLst>
          </p:cNvPr>
          <p:cNvPicPr>
            <a:picLocks noChangeAspect="1"/>
          </p:cNvPicPr>
          <p:nvPr/>
        </p:nvPicPr>
        <p:blipFill>
          <a:blip r:embed="rId3"/>
          <a:stretch>
            <a:fillRect/>
          </a:stretch>
        </p:blipFill>
        <p:spPr>
          <a:xfrm>
            <a:off x="430218" y="1787237"/>
            <a:ext cx="3947405" cy="3144982"/>
          </a:xfrm>
          <a:prstGeom prst="rect">
            <a:avLst/>
          </a:prstGeom>
        </p:spPr>
      </p:pic>
      <p:pic>
        <p:nvPicPr>
          <p:cNvPr id="6" name="Picture 5">
            <a:extLst>
              <a:ext uri="{FF2B5EF4-FFF2-40B4-BE49-F238E27FC236}">
                <a16:creationId xmlns:a16="http://schemas.microsoft.com/office/drawing/2014/main" id="{C87CAAF3-4D62-E37E-1F3A-307BC7B18649}"/>
              </a:ext>
            </a:extLst>
          </p:cNvPr>
          <p:cNvPicPr>
            <a:picLocks noChangeAspect="1"/>
          </p:cNvPicPr>
          <p:nvPr/>
        </p:nvPicPr>
        <p:blipFill>
          <a:blip r:embed="rId4"/>
          <a:stretch>
            <a:fillRect/>
          </a:stretch>
        </p:blipFill>
        <p:spPr>
          <a:xfrm>
            <a:off x="4419600" y="1530406"/>
            <a:ext cx="7772400" cy="4347429"/>
          </a:xfrm>
          <a:prstGeom prst="rect">
            <a:avLst/>
          </a:prstGeom>
        </p:spPr>
      </p:pic>
    </p:spTree>
    <p:extLst>
      <p:ext uri="{BB962C8B-B14F-4D97-AF65-F5344CB8AC3E}">
        <p14:creationId xmlns:p14="http://schemas.microsoft.com/office/powerpoint/2010/main" val="20133333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5C66FDA-3769-518C-17E3-A1243F50DE97}"/>
              </a:ext>
            </a:extLst>
          </p:cNvPr>
          <p:cNvSpPr txBox="1"/>
          <p:nvPr/>
        </p:nvSpPr>
        <p:spPr>
          <a:xfrm>
            <a:off x="430218" y="237744"/>
            <a:ext cx="9597499" cy="646331"/>
          </a:xfrm>
          <a:prstGeom prst="rect">
            <a:avLst/>
          </a:prstGeom>
          <a:noFill/>
        </p:spPr>
        <p:txBody>
          <a:bodyPr wrap="none" rtlCol="0">
            <a:spAutoFit/>
          </a:bodyPr>
          <a:lstStyle/>
          <a:p>
            <a:r>
              <a:rPr lang="en-ES" sz="3600" dirty="0">
                <a:latin typeface="Arial" panose="020B0604020202020204" pitchFamily="34" charset="0"/>
                <a:cs typeface="Arial" panose="020B0604020202020204" pitchFamily="34" charset="0"/>
              </a:rPr>
              <a:t>Jerarquías de escala en los socioecosistemas</a:t>
            </a:r>
          </a:p>
        </p:txBody>
      </p:sp>
      <p:pic>
        <p:nvPicPr>
          <p:cNvPr id="8" name="Picture 7" descr="A white sheet with black text&#10;&#10;Description automatically generated">
            <a:extLst>
              <a:ext uri="{FF2B5EF4-FFF2-40B4-BE49-F238E27FC236}">
                <a16:creationId xmlns:a16="http://schemas.microsoft.com/office/drawing/2014/main" id="{4105CA65-2491-97B5-EBFB-93D96C9C93FB}"/>
              </a:ext>
            </a:extLst>
          </p:cNvPr>
          <p:cNvPicPr>
            <a:picLocks noChangeAspect="1"/>
          </p:cNvPicPr>
          <p:nvPr/>
        </p:nvPicPr>
        <p:blipFill>
          <a:blip r:embed="rId3"/>
          <a:stretch>
            <a:fillRect/>
          </a:stretch>
        </p:blipFill>
        <p:spPr>
          <a:xfrm>
            <a:off x="1910334" y="1083056"/>
            <a:ext cx="7200900" cy="5537200"/>
          </a:xfrm>
          <a:prstGeom prst="rect">
            <a:avLst/>
          </a:prstGeom>
        </p:spPr>
      </p:pic>
    </p:spTree>
    <p:extLst>
      <p:ext uri="{BB962C8B-B14F-4D97-AF65-F5344CB8AC3E}">
        <p14:creationId xmlns:p14="http://schemas.microsoft.com/office/powerpoint/2010/main" val="26641946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5C66FDA-3769-518C-17E3-A1243F50DE97}"/>
              </a:ext>
            </a:extLst>
          </p:cNvPr>
          <p:cNvSpPr txBox="1"/>
          <p:nvPr/>
        </p:nvSpPr>
        <p:spPr>
          <a:xfrm>
            <a:off x="430218" y="237744"/>
            <a:ext cx="7237879" cy="646331"/>
          </a:xfrm>
          <a:prstGeom prst="rect">
            <a:avLst/>
          </a:prstGeom>
          <a:noFill/>
        </p:spPr>
        <p:txBody>
          <a:bodyPr wrap="none" rtlCol="0">
            <a:spAutoFit/>
          </a:bodyPr>
          <a:lstStyle/>
          <a:p>
            <a:r>
              <a:rPr lang="en-ES" sz="3600" dirty="0">
                <a:latin typeface="Arial" panose="020B0604020202020204" pitchFamily="34" charset="0"/>
                <a:cs typeface="Arial" panose="020B0604020202020204" pitchFamily="34" charset="0"/>
              </a:rPr>
              <a:t>Dinámica de los socioecosistemas</a:t>
            </a:r>
          </a:p>
        </p:txBody>
      </p:sp>
      <p:pic>
        <p:nvPicPr>
          <p:cNvPr id="4" name="Imagen 1" descr="Screen Shot 2016-03-06 at 23.10.25.png">
            <a:extLst>
              <a:ext uri="{FF2B5EF4-FFF2-40B4-BE49-F238E27FC236}">
                <a16:creationId xmlns:a16="http://schemas.microsoft.com/office/drawing/2014/main" id="{9B78AB1D-5A23-A734-956A-D961652C14E1}"/>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644650" y="1363446"/>
            <a:ext cx="7237879" cy="47754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367993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5C66FDA-3769-518C-17E3-A1243F50DE97}"/>
              </a:ext>
            </a:extLst>
          </p:cNvPr>
          <p:cNvSpPr txBox="1"/>
          <p:nvPr/>
        </p:nvSpPr>
        <p:spPr>
          <a:xfrm>
            <a:off x="430218" y="237744"/>
            <a:ext cx="7237879" cy="646331"/>
          </a:xfrm>
          <a:prstGeom prst="rect">
            <a:avLst/>
          </a:prstGeom>
          <a:noFill/>
        </p:spPr>
        <p:txBody>
          <a:bodyPr wrap="none" rtlCol="0">
            <a:spAutoFit/>
          </a:bodyPr>
          <a:lstStyle/>
          <a:p>
            <a:r>
              <a:rPr lang="en-ES" sz="3600" dirty="0">
                <a:latin typeface="Arial" panose="020B0604020202020204" pitchFamily="34" charset="0"/>
                <a:cs typeface="Arial" panose="020B0604020202020204" pitchFamily="34" charset="0"/>
              </a:rPr>
              <a:t>Dinámica de los socioecosistemas</a:t>
            </a:r>
          </a:p>
        </p:txBody>
      </p:sp>
      <p:sp>
        <p:nvSpPr>
          <p:cNvPr id="3" name="TextBox 2">
            <a:extLst>
              <a:ext uri="{FF2B5EF4-FFF2-40B4-BE49-F238E27FC236}">
                <a16:creationId xmlns:a16="http://schemas.microsoft.com/office/drawing/2014/main" id="{570C7E47-FEBA-1122-BB90-C218B909CA2F}"/>
              </a:ext>
            </a:extLst>
          </p:cNvPr>
          <p:cNvSpPr txBox="1"/>
          <p:nvPr/>
        </p:nvSpPr>
        <p:spPr>
          <a:xfrm>
            <a:off x="430218" y="884075"/>
            <a:ext cx="1232004" cy="400110"/>
          </a:xfrm>
          <a:prstGeom prst="rect">
            <a:avLst/>
          </a:prstGeom>
          <a:noFill/>
        </p:spPr>
        <p:txBody>
          <a:bodyPr wrap="none" rtlCol="0">
            <a:spAutoFit/>
          </a:bodyPr>
          <a:lstStyle/>
          <a:p>
            <a:r>
              <a:rPr lang="en-ES" sz="2000" dirty="0"/>
              <a:t>Panarquía</a:t>
            </a:r>
          </a:p>
        </p:txBody>
      </p:sp>
      <p:pic>
        <p:nvPicPr>
          <p:cNvPr id="10" name="Picture 9" descr="A diagram of a diagram of a flowchart&#10;&#10;Description automatically generated">
            <a:extLst>
              <a:ext uri="{FF2B5EF4-FFF2-40B4-BE49-F238E27FC236}">
                <a16:creationId xmlns:a16="http://schemas.microsoft.com/office/drawing/2014/main" id="{B064DC60-2EFB-F8F6-30A0-5ABF374EBAF6}"/>
              </a:ext>
            </a:extLst>
          </p:cNvPr>
          <p:cNvPicPr>
            <a:picLocks noChangeAspect="1"/>
          </p:cNvPicPr>
          <p:nvPr/>
        </p:nvPicPr>
        <p:blipFill>
          <a:blip r:embed="rId3"/>
          <a:stretch>
            <a:fillRect/>
          </a:stretch>
        </p:blipFill>
        <p:spPr>
          <a:xfrm>
            <a:off x="2651760" y="1730294"/>
            <a:ext cx="5710428" cy="3865136"/>
          </a:xfrm>
          <a:prstGeom prst="rect">
            <a:avLst/>
          </a:prstGeom>
        </p:spPr>
      </p:pic>
      <p:sp>
        <p:nvSpPr>
          <p:cNvPr id="11" name="TextBox 10">
            <a:extLst>
              <a:ext uri="{FF2B5EF4-FFF2-40B4-BE49-F238E27FC236}">
                <a16:creationId xmlns:a16="http://schemas.microsoft.com/office/drawing/2014/main" id="{F1EDAFBE-1BE9-A8D8-18F5-20910643ECA9}"/>
              </a:ext>
            </a:extLst>
          </p:cNvPr>
          <p:cNvSpPr txBox="1"/>
          <p:nvPr/>
        </p:nvSpPr>
        <p:spPr>
          <a:xfrm>
            <a:off x="4049157" y="5595430"/>
            <a:ext cx="2685607" cy="369332"/>
          </a:xfrm>
          <a:prstGeom prst="rect">
            <a:avLst/>
          </a:prstGeom>
          <a:noFill/>
        </p:spPr>
        <p:txBody>
          <a:bodyPr wrap="none" rtlCol="0">
            <a:spAutoFit/>
          </a:bodyPr>
          <a:lstStyle/>
          <a:p>
            <a:r>
              <a:rPr lang="en-ES" dirty="0"/>
              <a:t>Conectividad o integración</a:t>
            </a:r>
          </a:p>
        </p:txBody>
      </p:sp>
      <p:sp>
        <p:nvSpPr>
          <p:cNvPr id="12" name="TextBox 11">
            <a:extLst>
              <a:ext uri="{FF2B5EF4-FFF2-40B4-BE49-F238E27FC236}">
                <a16:creationId xmlns:a16="http://schemas.microsoft.com/office/drawing/2014/main" id="{C7BA7A74-D5EF-99E5-624E-C5B0807AE8C5}"/>
              </a:ext>
            </a:extLst>
          </p:cNvPr>
          <p:cNvSpPr txBox="1"/>
          <p:nvPr/>
        </p:nvSpPr>
        <p:spPr>
          <a:xfrm>
            <a:off x="7668097" y="5779008"/>
            <a:ext cx="856068" cy="276999"/>
          </a:xfrm>
          <a:prstGeom prst="rect">
            <a:avLst/>
          </a:prstGeom>
          <a:noFill/>
        </p:spPr>
        <p:txBody>
          <a:bodyPr wrap="none" rtlCol="0">
            <a:spAutoFit/>
          </a:bodyPr>
          <a:lstStyle/>
          <a:p>
            <a:r>
              <a:rPr lang="en-ES" sz="1200" dirty="0"/>
              <a:t>Conectado</a:t>
            </a:r>
          </a:p>
        </p:txBody>
      </p:sp>
      <p:sp>
        <p:nvSpPr>
          <p:cNvPr id="13" name="TextBox 12">
            <a:extLst>
              <a:ext uri="{FF2B5EF4-FFF2-40B4-BE49-F238E27FC236}">
                <a16:creationId xmlns:a16="http://schemas.microsoft.com/office/drawing/2014/main" id="{F6A7E6DF-591C-0862-CA07-6FF5E9612DB1}"/>
              </a:ext>
            </a:extLst>
          </p:cNvPr>
          <p:cNvSpPr txBox="1"/>
          <p:nvPr/>
        </p:nvSpPr>
        <p:spPr>
          <a:xfrm>
            <a:off x="2562595" y="5779008"/>
            <a:ext cx="1106457" cy="276999"/>
          </a:xfrm>
          <a:prstGeom prst="rect">
            <a:avLst/>
          </a:prstGeom>
          <a:noFill/>
        </p:spPr>
        <p:txBody>
          <a:bodyPr wrap="none" rtlCol="0">
            <a:spAutoFit/>
          </a:bodyPr>
          <a:lstStyle/>
          <a:p>
            <a:r>
              <a:rPr lang="en-ES" sz="1200" dirty="0"/>
              <a:t>D</a:t>
            </a:r>
            <a:r>
              <a:rPr lang="en-GB" sz="1200" dirty="0"/>
              <a:t>e</a:t>
            </a:r>
            <a:r>
              <a:rPr lang="en-ES" sz="1200" dirty="0"/>
              <a:t>sconectado </a:t>
            </a:r>
          </a:p>
        </p:txBody>
      </p:sp>
      <p:sp>
        <p:nvSpPr>
          <p:cNvPr id="14" name="TextBox 13">
            <a:extLst>
              <a:ext uri="{FF2B5EF4-FFF2-40B4-BE49-F238E27FC236}">
                <a16:creationId xmlns:a16="http://schemas.microsoft.com/office/drawing/2014/main" id="{8C295D6E-EF76-5B0F-79FB-15478B5FC55D}"/>
              </a:ext>
            </a:extLst>
          </p:cNvPr>
          <p:cNvSpPr txBox="1"/>
          <p:nvPr/>
        </p:nvSpPr>
        <p:spPr>
          <a:xfrm>
            <a:off x="365760" y="2967335"/>
            <a:ext cx="2286000" cy="923330"/>
          </a:xfrm>
          <a:prstGeom prst="rect">
            <a:avLst/>
          </a:prstGeom>
          <a:noFill/>
        </p:spPr>
        <p:txBody>
          <a:bodyPr wrap="square" rtlCol="0">
            <a:spAutoFit/>
          </a:bodyPr>
          <a:lstStyle/>
          <a:p>
            <a:pPr algn="ctr"/>
            <a:r>
              <a:rPr lang="en-ES" dirty="0"/>
              <a:t>Potencialidad para el cambio o recursos disponibles</a:t>
            </a:r>
          </a:p>
        </p:txBody>
      </p:sp>
      <p:sp>
        <p:nvSpPr>
          <p:cNvPr id="15" name="TextBox 14">
            <a:extLst>
              <a:ext uri="{FF2B5EF4-FFF2-40B4-BE49-F238E27FC236}">
                <a16:creationId xmlns:a16="http://schemas.microsoft.com/office/drawing/2014/main" id="{70DA8441-4176-E094-2AD8-9B6ECAA7CC51}"/>
              </a:ext>
            </a:extLst>
          </p:cNvPr>
          <p:cNvSpPr txBox="1"/>
          <p:nvPr/>
        </p:nvSpPr>
        <p:spPr>
          <a:xfrm>
            <a:off x="1842179" y="5157216"/>
            <a:ext cx="809581" cy="276999"/>
          </a:xfrm>
          <a:prstGeom prst="rect">
            <a:avLst/>
          </a:prstGeom>
          <a:noFill/>
        </p:spPr>
        <p:txBody>
          <a:bodyPr wrap="none" rtlCol="0">
            <a:spAutoFit/>
          </a:bodyPr>
          <a:lstStyle/>
          <a:p>
            <a:r>
              <a:rPr lang="es-ES" sz="1200" dirty="0"/>
              <a:t>Explotado</a:t>
            </a:r>
            <a:endParaRPr lang="en-ES" sz="1200" dirty="0"/>
          </a:p>
        </p:txBody>
      </p:sp>
      <p:sp>
        <p:nvSpPr>
          <p:cNvPr id="16" name="TextBox 15">
            <a:extLst>
              <a:ext uri="{FF2B5EF4-FFF2-40B4-BE49-F238E27FC236}">
                <a16:creationId xmlns:a16="http://schemas.microsoft.com/office/drawing/2014/main" id="{E9BD0420-07A5-8162-5E00-E7A3DBDE057E}"/>
              </a:ext>
            </a:extLst>
          </p:cNvPr>
          <p:cNvSpPr txBox="1"/>
          <p:nvPr/>
        </p:nvSpPr>
        <p:spPr>
          <a:xfrm>
            <a:off x="1750739" y="1719072"/>
            <a:ext cx="982961" cy="276999"/>
          </a:xfrm>
          <a:prstGeom prst="rect">
            <a:avLst/>
          </a:prstGeom>
          <a:noFill/>
        </p:spPr>
        <p:txBody>
          <a:bodyPr wrap="none" rtlCol="0">
            <a:spAutoFit/>
          </a:bodyPr>
          <a:lstStyle/>
          <a:p>
            <a:r>
              <a:rPr lang="es-ES" sz="1200" dirty="0"/>
              <a:t>Oportunidad</a:t>
            </a:r>
            <a:endParaRPr lang="en-ES" sz="1200" dirty="0"/>
          </a:p>
        </p:txBody>
      </p:sp>
    </p:spTree>
    <p:extLst>
      <p:ext uri="{BB962C8B-B14F-4D97-AF65-F5344CB8AC3E}">
        <p14:creationId xmlns:p14="http://schemas.microsoft.com/office/powerpoint/2010/main" val="28499518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5C66FDA-3769-518C-17E3-A1243F50DE97}"/>
              </a:ext>
            </a:extLst>
          </p:cNvPr>
          <p:cNvSpPr txBox="1"/>
          <p:nvPr/>
        </p:nvSpPr>
        <p:spPr>
          <a:xfrm>
            <a:off x="430218" y="347472"/>
            <a:ext cx="6391493" cy="646331"/>
          </a:xfrm>
          <a:prstGeom prst="rect">
            <a:avLst/>
          </a:prstGeom>
          <a:noFill/>
        </p:spPr>
        <p:txBody>
          <a:bodyPr wrap="none" rtlCol="0">
            <a:spAutoFit/>
          </a:bodyPr>
          <a:lstStyle/>
          <a:p>
            <a:r>
              <a:rPr lang="en-ES" sz="3600" dirty="0">
                <a:latin typeface="Arial" panose="020B0604020202020204" pitchFamily="34" charset="0"/>
                <a:cs typeface="Arial" panose="020B0604020202020204" pitchFamily="34" charset="0"/>
              </a:rPr>
              <a:t>¿Qué es un socioecosistema?</a:t>
            </a:r>
          </a:p>
        </p:txBody>
      </p:sp>
      <p:sp>
        <p:nvSpPr>
          <p:cNvPr id="3" name="TextBox 2">
            <a:extLst>
              <a:ext uri="{FF2B5EF4-FFF2-40B4-BE49-F238E27FC236}">
                <a16:creationId xmlns:a16="http://schemas.microsoft.com/office/drawing/2014/main" id="{91FD0B18-1623-4D12-D9EF-093098A75DF3}"/>
              </a:ext>
            </a:extLst>
          </p:cNvPr>
          <p:cNvSpPr txBox="1"/>
          <p:nvPr/>
        </p:nvSpPr>
        <p:spPr>
          <a:xfrm>
            <a:off x="731520" y="1883664"/>
            <a:ext cx="9875520" cy="2785378"/>
          </a:xfrm>
          <a:prstGeom prst="rect">
            <a:avLst/>
          </a:prstGeom>
          <a:noFill/>
        </p:spPr>
        <p:txBody>
          <a:bodyPr wrap="square" rtlCol="0">
            <a:spAutoFit/>
          </a:bodyPr>
          <a:lstStyle/>
          <a:p>
            <a:pPr marL="285750" indent="-285750">
              <a:buFont typeface="Arial" panose="020B0604020202020204" pitchFamily="34" charset="0"/>
              <a:buChar char="•"/>
            </a:pPr>
            <a:r>
              <a:rPr lang="en-ES" sz="2500" dirty="0">
                <a:latin typeface="Arial" panose="020B0604020202020204" pitchFamily="34" charset="0"/>
                <a:cs typeface="Arial" panose="020B0604020202020204" pitchFamily="34" charset="0"/>
              </a:rPr>
              <a:t>Conjunto (sistema) de factores biofísicos y sociales que interactúan de manera resiliente y </a:t>
            </a:r>
            <a:r>
              <a:rPr lang="en-ES" sz="2500" b="1" dirty="0">
                <a:latin typeface="Arial" panose="020B0604020202020204" pitchFamily="34" charset="0"/>
                <a:cs typeface="Arial" panose="020B0604020202020204" pitchFamily="34" charset="0"/>
              </a:rPr>
              <a:t>sostenible</a:t>
            </a:r>
          </a:p>
          <a:p>
            <a:pPr marL="285750" indent="-285750">
              <a:buFont typeface="Arial" panose="020B0604020202020204" pitchFamily="34" charset="0"/>
              <a:buChar char="•"/>
            </a:pPr>
            <a:r>
              <a:rPr lang="en-ES" sz="2500" dirty="0">
                <a:latin typeface="Arial" panose="020B0604020202020204" pitchFamily="34" charset="0"/>
                <a:cs typeface="Arial" panose="020B0604020202020204" pitchFamily="34" charset="0"/>
              </a:rPr>
              <a:t>Sistema complejo adaptativo en el que hay jerarquías de escala en distintos planos:</a:t>
            </a:r>
          </a:p>
          <a:p>
            <a:pPr marL="742950" lvl="1" indent="-285750">
              <a:buFont typeface="Arial" panose="020B0604020202020204" pitchFamily="34" charset="0"/>
              <a:buChar char="•"/>
            </a:pPr>
            <a:r>
              <a:rPr lang="en-ES" sz="2500" dirty="0">
                <a:latin typeface="Arial" panose="020B0604020202020204" pitchFamily="34" charset="0"/>
                <a:cs typeface="Arial" panose="020B0604020202020204" pitchFamily="34" charset="0"/>
              </a:rPr>
              <a:t>Espacial.</a:t>
            </a:r>
          </a:p>
          <a:p>
            <a:pPr marL="742950" lvl="1" indent="-285750">
              <a:buFont typeface="Arial" panose="020B0604020202020204" pitchFamily="34" charset="0"/>
              <a:buChar char="•"/>
            </a:pPr>
            <a:r>
              <a:rPr lang="en-ES" sz="2500" dirty="0">
                <a:latin typeface="Arial" panose="020B0604020202020204" pitchFamily="34" charset="0"/>
                <a:cs typeface="Arial" panose="020B0604020202020204" pitchFamily="34" charset="0"/>
              </a:rPr>
              <a:t>Temporal.</a:t>
            </a:r>
          </a:p>
          <a:p>
            <a:pPr marL="742950" lvl="1" indent="-285750">
              <a:buFont typeface="Arial" panose="020B0604020202020204" pitchFamily="34" charset="0"/>
              <a:buChar char="•"/>
            </a:pPr>
            <a:r>
              <a:rPr lang="en-ES" sz="2500" dirty="0">
                <a:latin typeface="Arial" panose="020B0604020202020204" pitchFamily="34" charset="0"/>
                <a:cs typeface="Arial" panose="020B0604020202020204" pitchFamily="34" charset="0"/>
              </a:rPr>
              <a:t>Organizativo.</a:t>
            </a:r>
          </a:p>
        </p:txBody>
      </p:sp>
    </p:spTree>
    <p:extLst>
      <p:ext uri="{BB962C8B-B14F-4D97-AF65-F5344CB8AC3E}">
        <p14:creationId xmlns:p14="http://schemas.microsoft.com/office/powerpoint/2010/main" val="21657245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5C66FDA-3769-518C-17E3-A1243F50DE97}"/>
              </a:ext>
            </a:extLst>
          </p:cNvPr>
          <p:cNvSpPr txBox="1"/>
          <p:nvPr/>
        </p:nvSpPr>
        <p:spPr>
          <a:xfrm>
            <a:off x="430218" y="347472"/>
            <a:ext cx="5724644" cy="646331"/>
          </a:xfrm>
          <a:prstGeom prst="rect">
            <a:avLst/>
          </a:prstGeom>
          <a:noFill/>
        </p:spPr>
        <p:txBody>
          <a:bodyPr wrap="none" rtlCol="0">
            <a:spAutoFit/>
          </a:bodyPr>
          <a:lstStyle/>
          <a:p>
            <a:r>
              <a:rPr lang="en-ES" sz="3600" dirty="0">
                <a:latin typeface="Arial" panose="020B0604020202020204" pitchFamily="34" charset="0"/>
                <a:cs typeface="Arial" panose="020B0604020202020204" pitchFamily="34" charset="0"/>
              </a:rPr>
              <a:t>Implicaciones del concepto</a:t>
            </a:r>
          </a:p>
        </p:txBody>
      </p:sp>
      <p:sp>
        <p:nvSpPr>
          <p:cNvPr id="3" name="TextBox 2">
            <a:extLst>
              <a:ext uri="{FF2B5EF4-FFF2-40B4-BE49-F238E27FC236}">
                <a16:creationId xmlns:a16="http://schemas.microsoft.com/office/drawing/2014/main" id="{91FD0B18-1623-4D12-D9EF-093098A75DF3}"/>
              </a:ext>
            </a:extLst>
          </p:cNvPr>
          <p:cNvSpPr txBox="1"/>
          <p:nvPr/>
        </p:nvSpPr>
        <p:spPr>
          <a:xfrm>
            <a:off x="731520" y="1883664"/>
            <a:ext cx="9875520" cy="3939540"/>
          </a:xfrm>
          <a:prstGeom prst="rect">
            <a:avLst/>
          </a:prstGeom>
          <a:noFill/>
        </p:spPr>
        <p:txBody>
          <a:bodyPr wrap="square" rtlCol="0">
            <a:spAutoFit/>
          </a:bodyPr>
          <a:lstStyle/>
          <a:p>
            <a:pPr marL="285750" indent="-285750">
              <a:buFont typeface="Arial" panose="020B0604020202020204" pitchFamily="34" charset="0"/>
              <a:buChar char="•"/>
            </a:pPr>
            <a:r>
              <a:rPr lang="en-ES" sz="2500" dirty="0">
                <a:latin typeface="Arial" panose="020B0604020202020204" pitchFamily="34" charset="0"/>
                <a:cs typeface="Arial" panose="020B0604020202020204" pitchFamily="34" charset="0"/>
              </a:rPr>
              <a:t>Trascendemos la idea de Naturaleza sin humanos. </a:t>
            </a:r>
          </a:p>
          <a:p>
            <a:pPr marL="285750" indent="-285750">
              <a:buFont typeface="Arial" panose="020B0604020202020204" pitchFamily="34" charset="0"/>
              <a:buChar char="•"/>
            </a:pPr>
            <a:r>
              <a:rPr lang="en-ES" sz="2500" dirty="0">
                <a:latin typeface="Arial" panose="020B0604020202020204" pitchFamily="34" charset="0"/>
                <a:cs typeface="Arial" panose="020B0604020202020204" pitchFamily="34" charset="0"/>
              </a:rPr>
              <a:t>También deja de tener sentido la idea de sociedad independiente de la Naturaleza.</a:t>
            </a:r>
          </a:p>
          <a:p>
            <a:pPr marL="285750" indent="-285750">
              <a:buFont typeface="Arial" panose="020B0604020202020204" pitchFamily="34" charset="0"/>
              <a:buChar char="•"/>
            </a:pPr>
            <a:r>
              <a:rPr lang="en-ES" sz="2500" dirty="0">
                <a:latin typeface="Arial" panose="020B0604020202020204" pitchFamily="34" charset="0"/>
                <a:cs typeface="Arial" panose="020B0604020202020204" pitchFamily="34" charset="0"/>
              </a:rPr>
              <a:t>Límites biofísicos para el crecimiento de las sociedades humanas.</a:t>
            </a:r>
          </a:p>
          <a:p>
            <a:pPr marL="285750" indent="-285750">
              <a:buFont typeface="Arial" panose="020B0604020202020204" pitchFamily="34" charset="0"/>
              <a:buChar char="•"/>
            </a:pPr>
            <a:r>
              <a:rPr lang="en-ES" sz="2500" dirty="0">
                <a:latin typeface="Arial" panose="020B0604020202020204" pitchFamily="34" charset="0"/>
                <a:cs typeface="Arial" panose="020B0604020202020204" pitchFamily="34" charset="0"/>
              </a:rPr>
              <a:t>Su análisis requiere visiones interdisciplinarias y multitud de métodos.</a:t>
            </a:r>
          </a:p>
          <a:p>
            <a:pPr marL="285750" indent="-285750">
              <a:buFont typeface="Arial" panose="020B0604020202020204" pitchFamily="34" charset="0"/>
              <a:buChar char="•"/>
            </a:pPr>
            <a:r>
              <a:rPr lang="en-ES" sz="2500" dirty="0">
                <a:latin typeface="Arial" panose="020B0604020202020204" pitchFamily="34" charset="0"/>
                <a:cs typeface="Arial" panose="020B0604020202020204" pitchFamily="34" charset="0"/>
              </a:rPr>
              <a:t>No cabe un análisis reduccionista y mecanicista.</a:t>
            </a:r>
          </a:p>
          <a:p>
            <a:pPr marL="285750" indent="-285750">
              <a:buFont typeface="Arial" panose="020B0604020202020204" pitchFamily="34" charset="0"/>
              <a:buChar char="•"/>
            </a:pPr>
            <a:r>
              <a:rPr lang="en-ES" sz="2500" dirty="0">
                <a:latin typeface="Arial" panose="020B0604020202020204" pitchFamily="34" charset="0"/>
                <a:cs typeface="Arial" panose="020B0604020202020204" pitchFamily="34" charset="0"/>
              </a:rPr>
              <a:t>Marco conceptual teórico que nos acerca a la sostenibilidad (y, en nuestro caso, a la gestión de ecosistemas).</a:t>
            </a:r>
          </a:p>
          <a:p>
            <a:pPr marL="285750" indent="-285750">
              <a:buFont typeface="Arial" panose="020B0604020202020204" pitchFamily="34" charset="0"/>
              <a:buChar char="•"/>
            </a:pPr>
            <a:endParaRPr lang="en-ES" sz="25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83811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5C66FDA-3769-518C-17E3-A1243F50DE97}"/>
              </a:ext>
            </a:extLst>
          </p:cNvPr>
          <p:cNvSpPr txBox="1"/>
          <p:nvPr/>
        </p:nvSpPr>
        <p:spPr>
          <a:xfrm>
            <a:off x="430218" y="237744"/>
            <a:ext cx="9597499" cy="646331"/>
          </a:xfrm>
          <a:prstGeom prst="rect">
            <a:avLst/>
          </a:prstGeom>
          <a:noFill/>
        </p:spPr>
        <p:txBody>
          <a:bodyPr wrap="none" rtlCol="0">
            <a:spAutoFit/>
          </a:bodyPr>
          <a:lstStyle/>
          <a:p>
            <a:r>
              <a:rPr lang="en-ES" sz="3600" dirty="0">
                <a:latin typeface="Arial" panose="020B0604020202020204" pitchFamily="34" charset="0"/>
                <a:cs typeface="Arial" panose="020B0604020202020204" pitchFamily="34" charset="0"/>
              </a:rPr>
              <a:t>Jerarquías de escala en los socioecosistemas</a:t>
            </a:r>
          </a:p>
        </p:txBody>
      </p:sp>
      <p:grpSp>
        <p:nvGrpSpPr>
          <p:cNvPr id="10" name="Group 9">
            <a:extLst>
              <a:ext uri="{FF2B5EF4-FFF2-40B4-BE49-F238E27FC236}">
                <a16:creationId xmlns:a16="http://schemas.microsoft.com/office/drawing/2014/main" id="{3E5E2C29-8552-5C36-18A5-353BB44E4E57}"/>
              </a:ext>
            </a:extLst>
          </p:cNvPr>
          <p:cNvGrpSpPr/>
          <p:nvPr/>
        </p:nvGrpSpPr>
        <p:grpSpPr>
          <a:xfrm>
            <a:off x="2040423" y="1446579"/>
            <a:ext cx="7772400" cy="5237685"/>
            <a:chOff x="1967271" y="1428291"/>
            <a:chExt cx="7772400" cy="5237685"/>
          </a:xfrm>
        </p:grpSpPr>
        <p:pic>
          <p:nvPicPr>
            <p:cNvPr id="7" name="Picture 6" descr="A diagram of a diagram of a global environment&#10;&#10;Description automatically generated with medium confidence">
              <a:extLst>
                <a:ext uri="{FF2B5EF4-FFF2-40B4-BE49-F238E27FC236}">
                  <a16:creationId xmlns:a16="http://schemas.microsoft.com/office/drawing/2014/main" id="{3657631D-053C-D4FD-43CA-E1D1CB49C0F0}"/>
                </a:ext>
              </a:extLst>
            </p:cNvPr>
            <p:cNvPicPr>
              <a:picLocks noChangeAspect="1"/>
            </p:cNvPicPr>
            <p:nvPr/>
          </p:nvPicPr>
          <p:blipFill>
            <a:blip r:embed="rId3"/>
            <a:stretch>
              <a:fillRect/>
            </a:stretch>
          </p:blipFill>
          <p:spPr>
            <a:xfrm>
              <a:off x="1967271" y="1428291"/>
              <a:ext cx="7772400" cy="5237685"/>
            </a:xfrm>
            <a:prstGeom prst="rect">
              <a:avLst/>
            </a:prstGeom>
            <a:ln>
              <a:solidFill>
                <a:schemeClr val="tx1"/>
              </a:solidFill>
            </a:ln>
          </p:spPr>
        </p:pic>
        <p:cxnSp>
          <p:nvCxnSpPr>
            <p:cNvPr id="9" name="Straight Arrow Connector 8">
              <a:extLst>
                <a:ext uri="{FF2B5EF4-FFF2-40B4-BE49-F238E27FC236}">
                  <a16:creationId xmlns:a16="http://schemas.microsoft.com/office/drawing/2014/main" id="{CB46F391-FAFD-04B0-B68B-A58EB061FC6E}"/>
                </a:ext>
              </a:extLst>
            </p:cNvPr>
            <p:cNvCxnSpPr>
              <a:cxnSpLocks/>
            </p:cNvCxnSpPr>
            <p:nvPr/>
          </p:nvCxnSpPr>
          <p:spPr>
            <a:xfrm flipH="1" flipV="1">
              <a:off x="9099870" y="4370832"/>
              <a:ext cx="639801" cy="292608"/>
            </a:xfrm>
            <a:prstGeom prst="straightConnector1">
              <a:avLst/>
            </a:prstGeom>
            <a:ln w="10477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pic>
        <p:nvPicPr>
          <p:cNvPr id="6" name="Picture 5" descr="A diagram of a diagram of a global environment&#10;&#10;Description automatically generated with medium confidence">
            <a:extLst>
              <a:ext uri="{FF2B5EF4-FFF2-40B4-BE49-F238E27FC236}">
                <a16:creationId xmlns:a16="http://schemas.microsoft.com/office/drawing/2014/main" id="{6A13F6BC-32A6-7BEF-2D40-AF5590CC75C9}"/>
              </a:ext>
            </a:extLst>
          </p:cNvPr>
          <p:cNvPicPr>
            <a:picLocks noChangeAspect="1"/>
          </p:cNvPicPr>
          <p:nvPr/>
        </p:nvPicPr>
        <p:blipFill>
          <a:blip r:embed="rId3"/>
          <a:stretch>
            <a:fillRect/>
          </a:stretch>
        </p:blipFill>
        <p:spPr>
          <a:xfrm>
            <a:off x="1342767" y="993803"/>
            <a:ext cx="7772400" cy="5237685"/>
          </a:xfrm>
          <a:prstGeom prst="rect">
            <a:avLst/>
          </a:prstGeom>
          <a:ln>
            <a:solidFill>
              <a:schemeClr val="tx1"/>
            </a:solidFill>
          </a:ln>
        </p:spPr>
      </p:pic>
    </p:spTree>
    <p:extLst>
      <p:ext uri="{BB962C8B-B14F-4D97-AF65-F5344CB8AC3E}">
        <p14:creationId xmlns:p14="http://schemas.microsoft.com/office/powerpoint/2010/main" val="16704697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5C66FDA-3769-518C-17E3-A1243F50DE97}"/>
              </a:ext>
            </a:extLst>
          </p:cNvPr>
          <p:cNvSpPr txBox="1"/>
          <p:nvPr/>
        </p:nvSpPr>
        <p:spPr>
          <a:xfrm>
            <a:off x="430218" y="237744"/>
            <a:ext cx="6109365" cy="646331"/>
          </a:xfrm>
          <a:prstGeom prst="rect">
            <a:avLst/>
          </a:prstGeom>
          <a:noFill/>
        </p:spPr>
        <p:txBody>
          <a:bodyPr wrap="none" rtlCol="0">
            <a:spAutoFit/>
          </a:bodyPr>
          <a:lstStyle/>
          <a:p>
            <a:r>
              <a:rPr lang="en-ES" sz="3600" dirty="0">
                <a:latin typeface="Arial" panose="020B0604020202020204" pitchFamily="34" charset="0"/>
                <a:cs typeface="Arial" panose="020B0604020202020204" pitchFamily="34" charset="0"/>
              </a:rPr>
              <a:t>Servicios de los ecosistemas</a:t>
            </a:r>
          </a:p>
        </p:txBody>
      </p:sp>
      <p:sp>
        <p:nvSpPr>
          <p:cNvPr id="3" name="TextBox 2">
            <a:extLst>
              <a:ext uri="{FF2B5EF4-FFF2-40B4-BE49-F238E27FC236}">
                <a16:creationId xmlns:a16="http://schemas.microsoft.com/office/drawing/2014/main" id="{ED6CACD0-833C-847C-3D82-22C38A4C922B}"/>
              </a:ext>
            </a:extLst>
          </p:cNvPr>
          <p:cNvSpPr txBox="1"/>
          <p:nvPr/>
        </p:nvSpPr>
        <p:spPr>
          <a:xfrm>
            <a:off x="430218" y="884075"/>
            <a:ext cx="6472285" cy="369332"/>
          </a:xfrm>
          <a:prstGeom prst="rect">
            <a:avLst/>
          </a:prstGeom>
          <a:noFill/>
        </p:spPr>
        <p:txBody>
          <a:bodyPr wrap="none" rtlCol="0">
            <a:spAutoFit/>
          </a:bodyPr>
          <a:lstStyle/>
          <a:p>
            <a:r>
              <a:rPr lang="en-GB" dirty="0"/>
              <a:t>B</a:t>
            </a:r>
            <a:r>
              <a:rPr lang="en-ES" dirty="0"/>
              <a:t>ienes y servicios suministrados por los ecosistemas a los humanos.</a:t>
            </a:r>
          </a:p>
        </p:txBody>
      </p:sp>
      <p:pic>
        <p:nvPicPr>
          <p:cNvPr id="5" name="Picture 4" descr="A group of women carrying grain&#10;&#10;Description automatically generated">
            <a:extLst>
              <a:ext uri="{FF2B5EF4-FFF2-40B4-BE49-F238E27FC236}">
                <a16:creationId xmlns:a16="http://schemas.microsoft.com/office/drawing/2014/main" id="{A290E1AE-7FF1-BDF2-E886-7CAF6EF06D21}"/>
              </a:ext>
            </a:extLst>
          </p:cNvPr>
          <p:cNvPicPr>
            <a:picLocks noChangeAspect="1"/>
          </p:cNvPicPr>
          <p:nvPr/>
        </p:nvPicPr>
        <p:blipFill>
          <a:blip r:embed="rId3"/>
          <a:stretch>
            <a:fillRect/>
          </a:stretch>
        </p:blipFill>
        <p:spPr>
          <a:xfrm>
            <a:off x="1045304" y="1562517"/>
            <a:ext cx="2439596" cy="4730694"/>
          </a:xfrm>
          <a:prstGeom prst="rect">
            <a:avLst/>
          </a:prstGeom>
        </p:spPr>
      </p:pic>
      <p:pic>
        <p:nvPicPr>
          <p:cNvPr id="11" name="Picture 10" descr="A lobster on a rock&#10;&#10;Description automatically generated">
            <a:extLst>
              <a:ext uri="{FF2B5EF4-FFF2-40B4-BE49-F238E27FC236}">
                <a16:creationId xmlns:a16="http://schemas.microsoft.com/office/drawing/2014/main" id="{34C1ECE7-30E7-8738-AFFB-AC6F07AE8313}"/>
              </a:ext>
            </a:extLst>
          </p:cNvPr>
          <p:cNvPicPr>
            <a:picLocks noChangeAspect="1"/>
          </p:cNvPicPr>
          <p:nvPr/>
        </p:nvPicPr>
        <p:blipFill>
          <a:blip r:embed="rId4"/>
          <a:stretch>
            <a:fillRect/>
          </a:stretch>
        </p:blipFill>
        <p:spPr>
          <a:xfrm>
            <a:off x="4305592" y="1530406"/>
            <a:ext cx="2558000" cy="4730695"/>
          </a:xfrm>
          <a:prstGeom prst="rect">
            <a:avLst/>
          </a:prstGeom>
        </p:spPr>
      </p:pic>
      <p:pic>
        <p:nvPicPr>
          <p:cNvPr id="13" name="Picture 12" descr="A whale watching and a whale watching&#10;&#10;Description automatically generated with medium confidence">
            <a:extLst>
              <a:ext uri="{FF2B5EF4-FFF2-40B4-BE49-F238E27FC236}">
                <a16:creationId xmlns:a16="http://schemas.microsoft.com/office/drawing/2014/main" id="{3730B44B-1C39-B08A-48EB-6DFE3BB0B68F}"/>
              </a:ext>
            </a:extLst>
          </p:cNvPr>
          <p:cNvPicPr>
            <a:picLocks noChangeAspect="1"/>
          </p:cNvPicPr>
          <p:nvPr/>
        </p:nvPicPr>
        <p:blipFill>
          <a:blip r:embed="rId5"/>
          <a:stretch>
            <a:fillRect/>
          </a:stretch>
        </p:blipFill>
        <p:spPr>
          <a:xfrm>
            <a:off x="7684284" y="1546462"/>
            <a:ext cx="2247615" cy="4762804"/>
          </a:xfrm>
          <a:prstGeom prst="rect">
            <a:avLst/>
          </a:prstGeom>
        </p:spPr>
      </p:pic>
    </p:spTree>
    <p:extLst>
      <p:ext uri="{BB962C8B-B14F-4D97-AF65-F5344CB8AC3E}">
        <p14:creationId xmlns:p14="http://schemas.microsoft.com/office/powerpoint/2010/main" val="22833758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5C66FDA-3769-518C-17E3-A1243F50DE97}"/>
              </a:ext>
            </a:extLst>
          </p:cNvPr>
          <p:cNvSpPr txBox="1"/>
          <p:nvPr/>
        </p:nvSpPr>
        <p:spPr>
          <a:xfrm>
            <a:off x="430218" y="237744"/>
            <a:ext cx="6109365" cy="646331"/>
          </a:xfrm>
          <a:prstGeom prst="rect">
            <a:avLst/>
          </a:prstGeom>
          <a:noFill/>
        </p:spPr>
        <p:txBody>
          <a:bodyPr wrap="none" rtlCol="0">
            <a:spAutoFit/>
          </a:bodyPr>
          <a:lstStyle/>
          <a:p>
            <a:r>
              <a:rPr lang="en-ES" sz="3600" dirty="0">
                <a:latin typeface="Arial" panose="020B0604020202020204" pitchFamily="34" charset="0"/>
                <a:cs typeface="Arial" panose="020B0604020202020204" pitchFamily="34" charset="0"/>
              </a:rPr>
              <a:t>Servicios de los ecosistemas</a:t>
            </a:r>
          </a:p>
        </p:txBody>
      </p:sp>
      <p:sp>
        <p:nvSpPr>
          <p:cNvPr id="3" name="TextBox 2">
            <a:extLst>
              <a:ext uri="{FF2B5EF4-FFF2-40B4-BE49-F238E27FC236}">
                <a16:creationId xmlns:a16="http://schemas.microsoft.com/office/drawing/2014/main" id="{ED6CACD0-833C-847C-3D82-22C38A4C922B}"/>
              </a:ext>
            </a:extLst>
          </p:cNvPr>
          <p:cNvSpPr txBox="1"/>
          <p:nvPr/>
        </p:nvSpPr>
        <p:spPr>
          <a:xfrm>
            <a:off x="430218" y="884075"/>
            <a:ext cx="6472285" cy="369332"/>
          </a:xfrm>
          <a:prstGeom prst="rect">
            <a:avLst/>
          </a:prstGeom>
          <a:noFill/>
        </p:spPr>
        <p:txBody>
          <a:bodyPr wrap="none" rtlCol="0">
            <a:spAutoFit/>
          </a:bodyPr>
          <a:lstStyle/>
          <a:p>
            <a:r>
              <a:rPr lang="en-GB" dirty="0"/>
              <a:t>B</a:t>
            </a:r>
            <a:r>
              <a:rPr lang="en-ES" dirty="0"/>
              <a:t>ienes y servicios suministrados por los ecosistemas a los humanos.</a:t>
            </a:r>
          </a:p>
        </p:txBody>
      </p:sp>
      <p:pic>
        <p:nvPicPr>
          <p:cNvPr id="4" name="Picture 2">
            <a:extLst>
              <a:ext uri="{FF2B5EF4-FFF2-40B4-BE49-F238E27FC236}">
                <a16:creationId xmlns:a16="http://schemas.microsoft.com/office/drawing/2014/main" id="{132A778D-43C4-CEBB-E2C1-73408073453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22223" y="1253407"/>
            <a:ext cx="8547553" cy="54553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69189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5C66FDA-3769-518C-17E3-A1243F50DE97}"/>
              </a:ext>
            </a:extLst>
          </p:cNvPr>
          <p:cNvSpPr txBox="1"/>
          <p:nvPr/>
        </p:nvSpPr>
        <p:spPr>
          <a:xfrm>
            <a:off x="430218" y="237744"/>
            <a:ext cx="6109365" cy="646331"/>
          </a:xfrm>
          <a:prstGeom prst="rect">
            <a:avLst/>
          </a:prstGeom>
          <a:noFill/>
        </p:spPr>
        <p:txBody>
          <a:bodyPr wrap="none" rtlCol="0">
            <a:spAutoFit/>
          </a:bodyPr>
          <a:lstStyle/>
          <a:p>
            <a:r>
              <a:rPr lang="en-ES" sz="3600" dirty="0">
                <a:latin typeface="Arial" panose="020B0604020202020204" pitchFamily="34" charset="0"/>
                <a:cs typeface="Arial" panose="020B0604020202020204" pitchFamily="34" charset="0"/>
              </a:rPr>
              <a:t>Servicios de los ecosistemas</a:t>
            </a:r>
          </a:p>
        </p:txBody>
      </p:sp>
      <p:sp>
        <p:nvSpPr>
          <p:cNvPr id="3" name="TextBox 2">
            <a:extLst>
              <a:ext uri="{FF2B5EF4-FFF2-40B4-BE49-F238E27FC236}">
                <a16:creationId xmlns:a16="http://schemas.microsoft.com/office/drawing/2014/main" id="{ED6CACD0-833C-847C-3D82-22C38A4C922B}"/>
              </a:ext>
            </a:extLst>
          </p:cNvPr>
          <p:cNvSpPr txBox="1"/>
          <p:nvPr/>
        </p:nvSpPr>
        <p:spPr>
          <a:xfrm>
            <a:off x="430218" y="884075"/>
            <a:ext cx="6472285" cy="369332"/>
          </a:xfrm>
          <a:prstGeom prst="rect">
            <a:avLst/>
          </a:prstGeom>
          <a:noFill/>
        </p:spPr>
        <p:txBody>
          <a:bodyPr wrap="none" rtlCol="0">
            <a:spAutoFit/>
          </a:bodyPr>
          <a:lstStyle/>
          <a:p>
            <a:r>
              <a:rPr lang="en-GB" dirty="0"/>
              <a:t>B</a:t>
            </a:r>
            <a:r>
              <a:rPr lang="en-ES" dirty="0"/>
              <a:t>ienes y servicios suministrados por los ecosistemas a los humanos.</a:t>
            </a:r>
          </a:p>
        </p:txBody>
      </p:sp>
      <p:pic>
        <p:nvPicPr>
          <p:cNvPr id="6" name="Picture 5" descr="A chart with green and blue text&#10;&#10;Description automatically generated">
            <a:extLst>
              <a:ext uri="{FF2B5EF4-FFF2-40B4-BE49-F238E27FC236}">
                <a16:creationId xmlns:a16="http://schemas.microsoft.com/office/drawing/2014/main" id="{262E1BF7-17BB-AE48-B096-68FAECE099C1}"/>
              </a:ext>
            </a:extLst>
          </p:cNvPr>
          <p:cNvPicPr>
            <a:picLocks noChangeAspect="1"/>
          </p:cNvPicPr>
          <p:nvPr/>
        </p:nvPicPr>
        <p:blipFill>
          <a:blip r:embed="rId3"/>
          <a:stretch>
            <a:fillRect/>
          </a:stretch>
        </p:blipFill>
        <p:spPr>
          <a:xfrm>
            <a:off x="1353820" y="1280839"/>
            <a:ext cx="7936484" cy="5129679"/>
          </a:xfrm>
          <a:prstGeom prst="rect">
            <a:avLst/>
          </a:prstGeom>
        </p:spPr>
      </p:pic>
    </p:spTree>
    <p:extLst>
      <p:ext uri="{BB962C8B-B14F-4D97-AF65-F5344CB8AC3E}">
        <p14:creationId xmlns:p14="http://schemas.microsoft.com/office/powerpoint/2010/main" val="356053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5C66FDA-3769-518C-17E3-A1243F50DE97}"/>
              </a:ext>
            </a:extLst>
          </p:cNvPr>
          <p:cNvSpPr txBox="1"/>
          <p:nvPr/>
        </p:nvSpPr>
        <p:spPr>
          <a:xfrm>
            <a:off x="430218" y="237744"/>
            <a:ext cx="6109365" cy="646331"/>
          </a:xfrm>
          <a:prstGeom prst="rect">
            <a:avLst/>
          </a:prstGeom>
          <a:noFill/>
        </p:spPr>
        <p:txBody>
          <a:bodyPr wrap="none" rtlCol="0">
            <a:spAutoFit/>
          </a:bodyPr>
          <a:lstStyle/>
          <a:p>
            <a:r>
              <a:rPr lang="en-ES" sz="3600" dirty="0">
                <a:latin typeface="Arial" panose="020B0604020202020204" pitchFamily="34" charset="0"/>
                <a:cs typeface="Arial" panose="020B0604020202020204" pitchFamily="34" charset="0"/>
              </a:rPr>
              <a:t>Servicios de los ecosistemas</a:t>
            </a:r>
          </a:p>
        </p:txBody>
      </p:sp>
      <p:sp>
        <p:nvSpPr>
          <p:cNvPr id="3" name="TextBox 2">
            <a:extLst>
              <a:ext uri="{FF2B5EF4-FFF2-40B4-BE49-F238E27FC236}">
                <a16:creationId xmlns:a16="http://schemas.microsoft.com/office/drawing/2014/main" id="{ED6CACD0-833C-847C-3D82-22C38A4C922B}"/>
              </a:ext>
            </a:extLst>
          </p:cNvPr>
          <p:cNvSpPr txBox="1"/>
          <p:nvPr/>
        </p:nvSpPr>
        <p:spPr>
          <a:xfrm>
            <a:off x="430218" y="884075"/>
            <a:ext cx="6472285" cy="369332"/>
          </a:xfrm>
          <a:prstGeom prst="rect">
            <a:avLst/>
          </a:prstGeom>
          <a:noFill/>
        </p:spPr>
        <p:txBody>
          <a:bodyPr wrap="none" rtlCol="0">
            <a:spAutoFit/>
          </a:bodyPr>
          <a:lstStyle/>
          <a:p>
            <a:r>
              <a:rPr lang="en-GB" dirty="0"/>
              <a:t>B</a:t>
            </a:r>
            <a:r>
              <a:rPr lang="en-ES" dirty="0"/>
              <a:t>ienes y servicios suministrados por los ecosistemas a los humanos.</a:t>
            </a:r>
          </a:p>
        </p:txBody>
      </p:sp>
      <p:pic>
        <p:nvPicPr>
          <p:cNvPr id="5" name="Picture 4" descr="A chart with text on it&#10;&#10;Description automatically generated">
            <a:extLst>
              <a:ext uri="{FF2B5EF4-FFF2-40B4-BE49-F238E27FC236}">
                <a16:creationId xmlns:a16="http://schemas.microsoft.com/office/drawing/2014/main" id="{26F7A66C-56A6-BB99-A494-99ECB91A1750}"/>
              </a:ext>
            </a:extLst>
          </p:cNvPr>
          <p:cNvPicPr>
            <a:picLocks noChangeAspect="1"/>
          </p:cNvPicPr>
          <p:nvPr/>
        </p:nvPicPr>
        <p:blipFill>
          <a:blip r:embed="rId3"/>
          <a:stretch>
            <a:fillRect/>
          </a:stretch>
        </p:blipFill>
        <p:spPr>
          <a:xfrm>
            <a:off x="715263" y="1530406"/>
            <a:ext cx="10258521" cy="4930592"/>
          </a:xfrm>
          <a:prstGeom prst="rect">
            <a:avLst/>
          </a:prstGeom>
        </p:spPr>
      </p:pic>
    </p:spTree>
    <p:extLst>
      <p:ext uri="{BB962C8B-B14F-4D97-AF65-F5344CB8AC3E}">
        <p14:creationId xmlns:p14="http://schemas.microsoft.com/office/powerpoint/2010/main" val="31947557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5C66FDA-3769-518C-17E3-A1243F50DE97}"/>
              </a:ext>
            </a:extLst>
          </p:cNvPr>
          <p:cNvSpPr txBox="1"/>
          <p:nvPr/>
        </p:nvSpPr>
        <p:spPr>
          <a:xfrm>
            <a:off x="430218" y="237744"/>
            <a:ext cx="6109365" cy="646331"/>
          </a:xfrm>
          <a:prstGeom prst="rect">
            <a:avLst/>
          </a:prstGeom>
          <a:noFill/>
        </p:spPr>
        <p:txBody>
          <a:bodyPr wrap="none" rtlCol="0">
            <a:spAutoFit/>
          </a:bodyPr>
          <a:lstStyle/>
          <a:p>
            <a:r>
              <a:rPr lang="en-ES" sz="3600" dirty="0">
                <a:latin typeface="Arial" panose="020B0604020202020204" pitchFamily="34" charset="0"/>
                <a:cs typeface="Arial" panose="020B0604020202020204" pitchFamily="34" charset="0"/>
              </a:rPr>
              <a:t>Servicios de los ecosistemas</a:t>
            </a:r>
          </a:p>
        </p:txBody>
      </p:sp>
      <p:sp>
        <p:nvSpPr>
          <p:cNvPr id="3" name="TextBox 2">
            <a:extLst>
              <a:ext uri="{FF2B5EF4-FFF2-40B4-BE49-F238E27FC236}">
                <a16:creationId xmlns:a16="http://schemas.microsoft.com/office/drawing/2014/main" id="{ED6CACD0-833C-847C-3D82-22C38A4C922B}"/>
              </a:ext>
            </a:extLst>
          </p:cNvPr>
          <p:cNvSpPr txBox="1"/>
          <p:nvPr/>
        </p:nvSpPr>
        <p:spPr>
          <a:xfrm>
            <a:off x="430218" y="884075"/>
            <a:ext cx="6472285" cy="369332"/>
          </a:xfrm>
          <a:prstGeom prst="rect">
            <a:avLst/>
          </a:prstGeom>
          <a:noFill/>
        </p:spPr>
        <p:txBody>
          <a:bodyPr wrap="none" rtlCol="0">
            <a:spAutoFit/>
          </a:bodyPr>
          <a:lstStyle/>
          <a:p>
            <a:r>
              <a:rPr lang="en-GB" dirty="0"/>
              <a:t>B</a:t>
            </a:r>
            <a:r>
              <a:rPr lang="en-ES" dirty="0"/>
              <a:t>ienes y servicios suministrados por los ecosistemas a los humanos.</a:t>
            </a:r>
          </a:p>
        </p:txBody>
      </p:sp>
      <p:pic>
        <p:nvPicPr>
          <p:cNvPr id="6" name="Picture 5" descr="A green rectangular box with text&#10;&#10;Description automatically generated with medium confidence">
            <a:extLst>
              <a:ext uri="{FF2B5EF4-FFF2-40B4-BE49-F238E27FC236}">
                <a16:creationId xmlns:a16="http://schemas.microsoft.com/office/drawing/2014/main" id="{D92B9524-DEC2-416B-BA38-2EB2DCB43B21}"/>
              </a:ext>
            </a:extLst>
          </p:cNvPr>
          <p:cNvPicPr>
            <a:picLocks noChangeAspect="1"/>
          </p:cNvPicPr>
          <p:nvPr/>
        </p:nvPicPr>
        <p:blipFill>
          <a:blip r:embed="rId3"/>
          <a:stretch>
            <a:fillRect/>
          </a:stretch>
        </p:blipFill>
        <p:spPr>
          <a:xfrm>
            <a:off x="1318006" y="1594021"/>
            <a:ext cx="8963890" cy="4379904"/>
          </a:xfrm>
          <a:prstGeom prst="rect">
            <a:avLst/>
          </a:prstGeom>
        </p:spPr>
      </p:pic>
      <p:pic>
        <p:nvPicPr>
          <p:cNvPr id="4" name="Picture 3" descr="A chart with text on it&#10;&#10;Description automatically generated">
            <a:extLst>
              <a:ext uri="{FF2B5EF4-FFF2-40B4-BE49-F238E27FC236}">
                <a16:creationId xmlns:a16="http://schemas.microsoft.com/office/drawing/2014/main" id="{078A05A0-3442-6E2A-187D-0C63F4523B3B}"/>
              </a:ext>
            </a:extLst>
          </p:cNvPr>
          <p:cNvPicPr>
            <a:picLocks noChangeAspect="1"/>
          </p:cNvPicPr>
          <p:nvPr/>
        </p:nvPicPr>
        <p:blipFill rotWithShape="1">
          <a:blip r:embed="rId4"/>
          <a:srcRect b="92292"/>
          <a:stretch/>
        </p:blipFill>
        <p:spPr>
          <a:xfrm>
            <a:off x="1350665" y="1340388"/>
            <a:ext cx="8963890" cy="332076"/>
          </a:xfrm>
          <a:prstGeom prst="rect">
            <a:avLst/>
          </a:prstGeom>
        </p:spPr>
      </p:pic>
    </p:spTree>
    <p:extLst>
      <p:ext uri="{BB962C8B-B14F-4D97-AF65-F5344CB8AC3E}">
        <p14:creationId xmlns:p14="http://schemas.microsoft.com/office/powerpoint/2010/main" val="292772374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269</TotalTime>
  <Words>406</Words>
  <Application>Microsoft Macintosh PowerPoint</Application>
  <PresentationFormat>Widescreen</PresentationFormat>
  <Paragraphs>61</Paragraphs>
  <Slides>15</Slides>
  <Notes>14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Francisco Javier Bonet García</dc:creator>
  <cp:lastModifiedBy>Francisco Javier Bonet García</cp:lastModifiedBy>
  <cp:revision>1</cp:revision>
  <dcterms:created xsi:type="dcterms:W3CDTF">2023-10-02T19:42:57Z</dcterms:created>
  <dcterms:modified xsi:type="dcterms:W3CDTF">2023-10-06T09:20:17Z</dcterms:modified>
</cp:coreProperties>
</file>

<file path=docProps/thumbnail.jpeg>
</file>